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80" r:id="rId1"/>
    <p:sldMasterId id="2147483683" r:id="rId2"/>
    <p:sldMasterId id="2147483695" r:id="rId3"/>
  </p:sldMasterIdLst>
  <p:notesMasterIdLst>
    <p:notesMasterId r:id="rId21"/>
  </p:notesMasterIdLst>
  <p:sldIdLst>
    <p:sldId id="256" r:id="rId4"/>
    <p:sldId id="260" r:id="rId5"/>
    <p:sldId id="262" r:id="rId6"/>
    <p:sldId id="272" r:id="rId7"/>
    <p:sldId id="261" r:id="rId8"/>
    <p:sldId id="273" r:id="rId9"/>
    <p:sldId id="275" r:id="rId10"/>
    <p:sldId id="276" r:id="rId11"/>
    <p:sldId id="270" r:id="rId12"/>
    <p:sldId id="279" r:id="rId13"/>
    <p:sldId id="278" r:id="rId14"/>
    <p:sldId id="280" r:id="rId15"/>
    <p:sldId id="277" r:id="rId16"/>
    <p:sldId id="264" r:id="rId17"/>
    <p:sldId id="265" r:id="rId18"/>
    <p:sldId id="259" r:id="rId19"/>
    <p:sldId id="263"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Roboto" panose="02000000000000000000" pitchFamily="2" charset="0"/>
      <p:regular r:id="rId26"/>
      <p:bold r:id="rId27"/>
      <p:italic r:id="rId28"/>
      <p:boldItalic r:id="rId29"/>
    </p:embeddedFont>
    <p:embeddedFont>
      <p:font typeface="Roboto Condensed Light" panose="02000000000000000000" pitchFamily="2" charset="0"/>
      <p:regular r:id="rId30"/>
      <p:italic r:id="rId31"/>
    </p:embeddedFont>
    <p:embeddedFont>
      <p:font typeface="Roboto Slab" pitchFamily="2" charset="0"/>
      <p:regular r:id="rId32"/>
      <p:bold r:id="rId3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73" userDrawn="1">
          <p15:clr>
            <a:srgbClr val="A4A3A4"/>
          </p15:clr>
        </p15:guide>
        <p15:guide id="2" pos="2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934B"/>
    <a:srgbClr val="857437"/>
    <a:srgbClr val="262626"/>
    <a:srgbClr val="EEB2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97581C-197A-443F-921E-E1DB516793AC}" v="81" dt="2020-04-26T20:39:08.6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522" y="108"/>
      </p:cViewPr>
      <p:guideLst>
        <p:guide orient="horz" pos="773"/>
        <p:guide pos="2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5.fntdata"/><Relationship Id="rId39" Type="http://schemas.microsoft.com/office/2015/10/relationships/revisionInfo" Target="revisionInfo.xml"/><Relationship Id="rId3" Type="http://schemas.openxmlformats.org/officeDocument/2006/relationships/slideMaster" Target="slideMasters/slideMaster3.xml"/><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4.fntdata"/><Relationship Id="rId33" Type="http://schemas.openxmlformats.org/officeDocument/2006/relationships/font" Target="fonts/font12.fntdata"/><Relationship Id="rId38"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0.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ack White" userId="5b8442055f85fd2e" providerId="LiveId" clId="{6BD6FF70-9B3F-4FEB-B634-6F5E4C040CF1}"/>
    <pc:docChg chg="undo custSel modSld">
      <pc:chgData name="Zack White" userId="5b8442055f85fd2e" providerId="LiveId" clId="{6BD6FF70-9B3F-4FEB-B634-6F5E4C040CF1}" dt="2020-04-26T20:38:58.347" v="442" actId="27636"/>
      <pc:docMkLst>
        <pc:docMk/>
      </pc:docMkLst>
      <pc:sldChg chg="addSp delSp modSp delAnim">
        <pc:chgData name="Zack White" userId="5b8442055f85fd2e" providerId="LiveId" clId="{6BD6FF70-9B3F-4FEB-B634-6F5E4C040CF1}" dt="2020-04-26T20:13:34.996" v="345"/>
        <pc:sldMkLst>
          <pc:docMk/>
          <pc:sldMk cId="2789775945" sldId="256"/>
        </pc:sldMkLst>
        <pc:spChg chg="mod">
          <ac:chgData name="Zack White" userId="5b8442055f85fd2e" providerId="LiveId" clId="{6BD6FF70-9B3F-4FEB-B634-6F5E4C040CF1}" dt="2020-04-26T18:18:07.545" v="39" actId="20577"/>
          <ac:spMkLst>
            <pc:docMk/>
            <pc:sldMk cId="2789775945" sldId="256"/>
            <ac:spMk id="2" creationId="{9C0E95FB-AFDA-C24E-BDC1-87184FFF62A0}"/>
          </ac:spMkLst>
        </pc:spChg>
        <pc:spChg chg="mod">
          <ac:chgData name="Zack White" userId="5b8442055f85fd2e" providerId="LiveId" clId="{6BD6FF70-9B3F-4FEB-B634-6F5E4C040CF1}" dt="2020-04-26T18:18:20.843" v="45" actId="6549"/>
          <ac:spMkLst>
            <pc:docMk/>
            <pc:sldMk cId="2789775945" sldId="256"/>
            <ac:spMk id="3" creationId="{B7E66134-3B68-CA46-9583-81F439EB81A2}"/>
          </ac:spMkLst>
        </pc:spChg>
        <pc:picChg chg="add del mod">
          <ac:chgData name="Zack White" userId="5b8442055f85fd2e" providerId="LiveId" clId="{6BD6FF70-9B3F-4FEB-B634-6F5E4C040CF1}" dt="2020-04-26T18:25:12.466" v="271"/>
          <ac:picMkLst>
            <pc:docMk/>
            <pc:sldMk cId="2789775945" sldId="256"/>
            <ac:picMk id="4" creationId="{3DE8175C-E444-4E80-BCD9-76DD4FFFEDC5}"/>
          </ac:picMkLst>
        </pc:picChg>
        <pc:picChg chg="add del mod">
          <ac:chgData name="Zack White" userId="5b8442055f85fd2e" providerId="LiveId" clId="{6BD6FF70-9B3F-4FEB-B634-6F5E4C040CF1}" dt="2020-04-26T20:13:34.996" v="345"/>
          <ac:picMkLst>
            <pc:docMk/>
            <pc:sldMk cId="2789775945" sldId="256"/>
            <ac:picMk id="5" creationId="{C79CD0EC-C477-4F32-A69F-F2F477AC1543}"/>
          </ac:picMkLst>
        </pc:picChg>
        <pc:picChg chg="add mod">
          <ac:chgData name="Zack White" userId="5b8442055f85fd2e" providerId="LiveId" clId="{6BD6FF70-9B3F-4FEB-B634-6F5E4C040CF1}" dt="2020-04-26T20:13:34.996" v="345"/>
          <ac:picMkLst>
            <pc:docMk/>
            <pc:sldMk cId="2789775945" sldId="256"/>
            <ac:picMk id="6" creationId="{CD8DA937-AEBA-419E-83EA-A5CD837D34A8}"/>
          </ac:picMkLst>
        </pc:picChg>
        <pc:picChg chg="del">
          <ac:chgData name="Zack White" userId="5b8442055f85fd2e" providerId="LiveId" clId="{6BD6FF70-9B3F-4FEB-B634-6F5E4C040CF1}" dt="2020-04-26T18:18:14.136" v="40" actId="478"/>
          <ac:picMkLst>
            <pc:docMk/>
            <pc:sldMk cId="2789775945" sldId="256"/>
            <ac:picMk id="9" creationId="{BAEF9E1C-0D30-4754-90BC-B152A03D13F5}"/>
          </ac:picMkLst>
        </pc:picChg>
      </pc:sldChg>
      <pc:sldChg chg="addSp delSp modSp">
        <pc:chgData name="Zack White" userId="5b8442055f85fd2e" providerId="LiveId" clId="{6BD6FF70-9B3F-4FEB-B634-6F5E4C040CF1}" dt="2020-04-26T20:38:58.347" v="442" actId="27636"/>
        <pc:sldMkLst>
          <pc:docMk/>
          <pc:sldMk cId="2093402159" sldId="260"/>
        </pc:sldMkLst>
        <pc:spChg chg="mod">
          <ac:chgData name="Zack White" userId="5b8442055f85fd2e" providerId="LiveId" clId="{6BD6FF70-9B3F-4FEB-B634-6F5E4C040CF1}" dt="2020-04-26T20:38:58.347" v="442" actId="27636"/>
          <ac:spMkLst>
            <pc:docMk/>
            <pc:sldMk cId="2093402159" sldId="260"/>
            <ac:spMk id="3" creationId="{34923D4E-A429-4743-849D-A494F5B4C351}"/>
          </ac:spMkLst>
        </pc:spChg>
        <pc:picChg chg="del">
          <ac:chgData name="Zack White" userId="5b8442055f85fd2e" providerId="LiveId" clId="{6BD6FF70-9B3F-4FEB-B634-6F5E4C040CF1}" dt="2020-04-26T19:37:45.670" v="319"/>
          <ac:picMkLst>
            <pc:docMk/>
            <pc:sldMk cId="2093402159" sldId="260"/>
            <ac:picMk id="4" creationId="{A6C98304-FAD5-4DE1-8AC6-0942B4DE1905}"/>
          </ac:picMkLst>
        </pc:picChg>
        <pc:picChg chg="add del mod">
          <ac:chgData name="Zack White" userId="5b8442055f85fd2e" providerId="LiveId" clId="{6BD6FF70-9B3F-4FEB-B634-6F5E4C040CF1}" dt="2020-04-26T20:13:34.996" v="345"/>
          <ac:picMkLst>
            <pc:docMk/>
            <pc:sldMk cId="2093402159" sldId="260"/>
            <ac:picMk id="6" creationId="{4A10B643-51FA-42C6-A562-0D1D8F59AD7F}"/>
          </ac:picMkLst>
        </pc:picChg>
        <pc:picChg chg="add mod">
          <ac:chgData name="Zack White" userId="5b8442055f85fd2e" providerId="LiveId" clId="{6BD6FF70-9B3F-4FEB-B634-6F5E4C040CF1}" dt="2020-04-26T20:13:34.996" v="345"/>
          <ac:picMkLst>
            <pc:docMk/>
            <pc:sldMk cId="2093402159" sldId="260"/>
            <ac:picMk id="7" creationId="{41354C94-0BEE-43C3-B947-F2966EEA5B17}"/>
          </ac:picMkLst>
        </pc:picChg>
      </pc:sldChg>
      <pc:sldChg chg="addSp delSp modSp">
        <pc:chgData name="Zack White" userId="5b8442055f85fd2e" providerId="LiveId" clId="{6BD6FF70-9B3F-4FEB-B634-6F5E4C040CF1}" dt="2020-04-26T20:18:23.076" v="347"/>
        <pc:sldMkLst>
          <pc:docMk/>
          <pc:sldMk cId="2817016850" sldId="261"/>
        </pc:sldMkLst>
        <pc:picChg chg="add del mod">
          <ac:chgData name="Zack White" userId="5b8442055f85fd2e" providerId="LiveId" clId="{6BD6FF70-9B3F-4FEB-B634-6F5E4C040CF1}" dt="2020-04-26T18:39:24.706" v="294"/>
          <ac:picMkLst>
            <pc:docMk/>
            <pc:sldMk cId="2817016850" sldId="261"/>
            <ac:picMk id="3" creationId="{106BC099-A9F4-4512-BC00-6D34E8BECF19}"/>
          </ac:picMkLst>
        </pc:picChg>
        <pc:picChg chg="add del mod">
          <ac:chgData name="Zack White" userId="5b8442055f85fd2e" providerId="LiveId" clId="{6BD6FF70-9B3F-4FEB-B634-6F5E4C040CF1}" dt="2020-04-26T18:40:06.811" v="295"/>
          <ac:picMkLst>
            <pc:docMk/>
            <pc:sldMk cId="2817016850" sldId="261"/>
            <ac:picMk id="4" creationId="{F01AA6E9-F389-45B4-A7EA-6EC0CF7449CC}"/>
          </ac:picMkLst>
        </pc:picChg>
        <pc:picChg chg="add del mod">
          <ac:chgData name="Zack White" userId="5b8442055f85fd2e" providerId="LiveId" clId="{6BD6FF70-9B3F-4FEB-B634-6F5E4C040CF1}" dt="2020-04-26T18:42:00.357" v="296"/>
          <ac:picMkLst>
            <pc:docMk/>
            <pc:sldMk cId="2817016850" sldId="261"/>
            <ac:picMk id="5" creationId="{DFDD5F7F-DF94-44CB-99A3-63668B6FF559}"/>
          </ac:picMkLst>
        </pc:picChg>
        <pc:picChg chg="add del mod">
          <ac:chgData name="Zack White" userId="5b8442055f85fd2e" providerId="LiveId" clId="{6BD6FF70-9B3F-4FEB-B634-6F5E4C040CF1}" dt="2020-04-26T18:45:03.647" v="297"/>
          <ac:picMkLst>
            <pc:docMk/>
            <pc:sldMk cId="2817016850" sldId="261"/>
            <ac:picMk id="6" creationId="{2D9EAF23-F661-4730-9A60-A56B8AE95545}"/>
          </ac:picMkLst>
        </pc:picChg>
        <pc:picChg chg="add del mod">
          <ac:chgData name="Zack White" userId="5b8442055f85fd2e" providerId="LiveId" clId="{6BD6FF70-9B3F-4FEB-B634-6F5E4C040CF1}" dt="2020-04-26T18:45:54.909" v="298"/>
          <ac:picMkLst>
            <pc:docMk/>
            <pc:sldMk cId="2817016850" sldId="261"/>
            <ac:picMk id="7" creationId="{DB6E2183-D1F6-490A-98EE-80EA96B749B7}"/>
          </ac:picMkLst>
        </pc:picChg>
        <pc:picChg chg="add del mod">
          <ac:chgData name="Zack White" userId="5b8442055f85fd2e" providerId="LiveId" clId="{6BD6FF70-9B3F-4FEB-B634-6F5E4C040CF1}" dt="2020-04-26T18:47:25.765" v="299"/>
          <ac:picMkLst>
            <pc:docMk/>
            <pc:sldMk cId="2817016850" sldId="261"/>
            <ac:picMk id="8" creationId="{17B4C4D3-4F0A-432F-99E4-70BBF169EC1E}"/>
          </ac:picMkLst>
        </pc:picChg>
        <pc:picChg chg="add del mod">
          <ac:chgData name="Zack White" userId="5b8442055f85fd2e" providerId="LiveId" clId="{6BD6FF70-9B3F-4FEB-B634-6F5E4C040CF1}" dt="2020-04-26T18:48:52.922" v="300"/>
          <ac:picMkLst>
            <pc:docMk/>
            <pc:sldMk cId="2817016850" sldId="261"/>
            <ac:picMk id="12" creationId="{1545237C-3815-4435-9C18-525199B9209F}"/>
          </ac:picMkLst>
        </pc:picChg>
        <pc:picChg chg="add del mod">
          <ac:chgData name="Zack White" userId="5b8442055f85fd2e" providerId="LiveId" clId="{6BD6FF70-9B3F-4FEB-B634-6F5E4C040CF1}" dt="2020-04-26T18:51:39.940" v="301"/>
          <ac:picMkLst>
            <pc:docMk/>
            <pc:sldMk cId="2817016850" sldId="261"/>
            <ac:picMk id="14" creationId="{732CE477-6FC9-4237-B6F1-A48CE913B0B6}"/>
          </ac:picMkLst>
        </pc:picChg>
        <pc:picChg chg="add del mod">
          <ac:chgData name="Zack White" userId="5b8442055f85fd2e" providerId="LiveId" clId="{6BD6FF70-9B3F-4FEB-B634-6F5E4C040CF1}" dt="2020-04-26T19:21:35.258" v="312"/>
          <ac:picMkLst>
            <pc:docMk/>
            <pc:sldMk cId="2817016850" sldId="261"/>
            <ac:picMk id="15" creationId="{254204EF-7BA3-44C6-A92D-0ECC6A154598}"/>
          </ac:picMkLst>
        </pc:picChg>
        <pc:picChg chg="add del mod">
          <ac:chgData name="Zack White" userId="5b8442055f85fd2e" providerId="LiveId" clId="{6BD6FF70-9B3F-4FEB-B634-6F5E4C040CF1}" dt="2020-04-26T19:42:18.087" v="327"/>
          <ac:picMkLst>
            <pc:docMk/>
            <pc:sldMk cId="2817016850" sldId="261"/>
            <ac:picMk id="16" creationId="{FAE5902D-6FA9-44B4-AB28-C14D1ECD78B4}"/>
          </ac:picMkLst>
        </pc:picChg>
        <pc:picChg chg="add del mod">
          <ac:chgData name="Zack White" userId="5b8442055f85fd2e" providerId="LiveId" clId="{6BD6FF70-9B3F-4FEB-B634-6F5E4C040CF1}" dt="2020-04-26T19:43:34.846" v="328"/>
          <ac:picMkLst>
            <pc:docMk/>
            <pc:sldMk cId="2817016850" sldId="261"/>
            <ac:picMk id="17" creationId="{DB43970E-926C-4AA2-9E36-493F9F73AB8E}"/>
          </ac:picMkLst>
        </pc:picChg>
        <pc:picChg chg="add del mod">
          <ac:chgData name="Zack White" userId="5b8442055f85fd2e" providerId="LiveId" clId="{6BD6FF70-9B3F-4FEB-B634-6F5E4C040CF1}" dt="2020-04-26T20:13:34.996" v="345"/>
          <ac:picMkLst>
            <pc:docMk/>
            <pc:sldMk cId="2817016850" sldId="261"/>
            <ac:picMk id="18" creationId="{3F326B42-4A12-41E4-A1CB-1F25A65CD7FD}"/>
          </ac:picMkLst>
        </pc:picChg>
        <pc:picChg chg="add del mod">
          <ac:chgData name="Zack White" userId="5b8442055f85fd2e" providerId="LiveId" clId="{6BD6FF70-9B3F-4FEB-B634-6F5E4C040CF1}" dt="2020-04-26T20:14:07.039" v="346"/>
          <ac:picMkLst>
            <pc:docMk/>
            <pc:sldMk cId="2817016850" sldId="261"/>
            <ac:picMk id="19" creationId="{EFA6CF26-4B0B-4164-A787-2A02EB8F13FA}"/>
          </ac:picMkLst>
        </pc:picChg>
        <pc:picChg chg="add del mod">
          <ac:chgData name="Zack White" userId="5b8442055f85fd2e" providerId="LiveId" clId="{6BD6FF70-9B3F-4FEB-B634-6F5E4C040CF1}" dt="2020-04-26T20:18:23.076" v="347"/>
          <ac:picMkLst>
            <pc:docMk/>
            <pc:sldMk cId="2817016850" sldId="261"/>
            <ac:picMk id="20" creationId="{98FD8B63-0008-404D-90DB-518EDE18FD0C}"/>
          </ac:picMkLst>
        </pc:picChg>
        <pc:picChg chg="add mod">
          <ac:chgData name="Zack White" userId="5b8442055f85fd2e" providerId="LiveId" clId="{6BD6FF70-9B3F-4FEB-B634-6F5E4C040CF1}" dt="2020-04-26T20:18:23.076" v="347"/>
          <ac:picMkLst>
            <pc:docMk/>
            <pc:sldMk cId="2817016850" sldId="261"/>
            <ac:picMk id="21" creationId="{AF029A17-F585-4A39-8722-3301E83933D6}"/>
          </ac:picMkLst>
        </pc:picChg>
      </pc:sldChg>
      <pc:sldChg chg="addSp delSp modSp">
        <pc:chgData name="Zack White" userId="5b8442055f85fd2e" providerId="LiveId" clId="{6BD6FF70-9B3F-4FEB-B634-6F5E4C040CF1}" dt="2020-04-26T20:13:34.996" v="345"/>
        <pc:sldMkLst>
          <pc:docMk/>
          <pc:sldMk cId="1205353634" sldId="262"/>
        </pc:sldMkLst>
        <pc:picChg chg="del">
          <ac:chgData name="Zack White" userId="5b8442055f85fd2e" providerId="LiveId" clId="{6BD6FF70-9B3F-4FEB-B634-6F5E4C040CF1}" dt="2020-04-26T19:38:17.614" v="320"/>
          <ac:picMkLst>
            <pc:docMk/>
            <pc:sldMk cId="1205353634" sldId="262"/>
            <ac:picMk id="4" creationId="{E9740AE9-1643-4513-A15F-DE861AD773BC}"/>
          </ac:picMkLst>
        </pc:picChg>
        <pc:picChg chg="add del mod">
          <ac:chgData name="Zack White" userId="5b8442055f85fd2e" providerId="LiveId" clId="{6BD6FF70-9B3F-4FEB-B634-6F5E4C040CF1}" dt="2020-04-26T19:38:33.247" v="321"/>
          <ac:picMkLst>
            <pc:docMk/>
            <pc:sldMk cId="1205353634" sldId="262"/>
            <ac:picMk id="5" creationId="{8FFEFF80-C1B2-4E2B-A8D5-65589FA97A83}"/>
          </ac:picMkLst>
        </pc:picChg>
        <pc:picChg chg="add del mod">
          <ac:chgData name="Zack White" userId="5b8442055f85fd2e" providerId="LiveId" clId="{6BD6FF70-9B3F-4FEB-B634-6F5E4C040CF1}" dt="2020-04-26T19:38:54.970" v="322"/>
          <ac:picMkLst>
            <pc:docMk/>
            <pc:sldMk cId="1205353634" sldId="262"/>
            <ac:picMk id="6" creationId="{FBF079E5-3912-434D-821C-A0764419F66E}"/>
          </ac:picMkLst>
        </pc:picChg>
        <pc:picChg chg="add del mod">
          <ac:chgData name="Zack White" userId="5b8442055f85fd2e" providerId="LiveId" clId="{6BD6FF70-9B3F-4FEB-B634-6F5E4C040CF1}" dt="2020-04-26T19:39:16.954" v="323"/>
          <ac:picMkLst>
            <pc:docMk/>
            <pc:sldMk cId="1205353634" sldId="262"/>
            <ac:picMk id="7" creationId="{98E07304-AB06-48FA-9694-987A7839082E}"/>
          </ac:picMkLst>
        </pc:picChg>
        <pc:picChg chg="add del mod">
          <ac:chgData name="Zack White" userId="5b8442055f85fd2e" providerId="LiveId" clId="{6BD6FF70-9B3F-4FEB-B634-6F5E4C040CF1}" dt="2020-04-26T19:39:31.121" v="324"/>
          <ac:picMkLst>
            <pc:docMk/>
            <pc:sldMk cId="1205353634" sldId="262"/>
            <ac:picMk id="8" creationId="{3186ECFC-BEEC-4F31-9FD3-A2CF6A2B76C3}"/>
          </ac:picMkLst>
        </pc:picChg>
        <pc:picChg chg="add del mod">
          <ac:chgData name="Zack White" userId="5b8442055f85fd2e" providerId="LiveId" clId="{6BD6FF70-9B3F-4FEB-B634-6F5E4C040CF1}" dt="2020-04-26T19:39:54.190" v="325"/>
          <ac:picMkLst>
            <pc:docMk/>
            <pc:sldMk cId="1205353634" sldId="262"/>
            <ac:picMk id="9" creationId="{7B48E4AA-40CD-4727-8C48-3E2A91278DF6}"/>
          </ac:picMkLst>
        </pc:picChg>
        <pc:picChg chg="add del mod">
          <ac:chgData name="Zack White" userId="5b8442055f85fd2e" providerId="LiveId" clId="{6BD6FF70-9B3F-4FEB-B634-6F5E4C040CF1}" dt="2020-04-26T20:13:34.996" v="345"/>
          <ac:picMkLst>
            <pc:docMk/>
            <pc:sldMk cId="1205353634" sldId="262"/>
            <ac:picMk id="10" creationId="{686C2464-C34F-493B-B00D-C06277130AA2}"/>
          </ac:picMkLst>
        </pc:picChg>
        <pc:picChg chg="add mod">
          <ac:chgData name="Zack White" userId="5b8442055f85fd2e" providerId="LiveId" clId="{6BD6FF70-9B3F-4FEB-B634-6F5E4C040CF1}" dt="2020-04-26T20:13:34.996" v="345"/>
          <ac:picMkLst>
            <pc:docMk/>
            <pc:sldMk cId="1205353634" sldId="262"/>
            <ac:picMk id="11" creationId="{CC9D6FF4-70BD-4DF9-B481-C76FBB27C01E}"/>
          </ac:picMkLst>
        </pc:picChg>
      </pc:sldChg>
      <pc:sldChg chg="addSp delSp modSp">
        <pc:chgData name="Zack White" userId="5b8442055f85fd2e" providerId="LiveId" clId="{6BD6FF70-9B3F-4FEB-B634-6F5E4C040CF1}" dt="2020-04-26T20:18:23.076" v="347"/>
        <pc:sldMkLst>
          <pc:docMk/>
          <pc:sldMk cId="1883552613" sldId="270"/>
        </pc:sldMkLst>
        <pc:picChg chg="add del mod">
          <ac:chgData name="Zack White" userId="5b8442055f85fd2e" providerId="LiveId" clId="{6BD6FF70-9B3F-4FEB-B634-6F5E4C040CF1}" dt="2020-04-26T19:27:38.776" v="315"/>
          <ac:picMkLst>
            <pc:docMk/>
            <pc:sldMk cId="1883552613" sldId="270"/>
            <ac:picMk id="2" creationId="{39D9D8D7-FEA3-4411-AC48-6595BFADD4BF}"/>
          </ac:picMkLst>
        </pc:picChg>
        <pc:picChg chg="add del mod">
          <ac:chgData name="Zack White" userId="5b8442055f85fd2e" providerId="LiveId" clId="{6BD6FF70-9B3F-4FEB-B634-6F5E4C040CF1}" dt="2020-04-26T19:48:26.388" v="332"/>
          <ac:picMkLst>
            <pc:docMk/>
            <pc:sldMk cId="1883552613" sldId="270"/>
            <ac:picMk id="4" creationId="{BAC8A233-D352-475F-9699-7C3E10482871}"/>
          </ac:picMkLst>
        </pc:picChg>
        <pc:picChg chg="add del mod">
          <ac:chgData name="Zack White" userId="5b8442055f85fd2e" providerId="LiveId" clId="{6BD6FF70-9B3F-4FEB-B634-6F5E4C040CF1}" dt="2020-04-26T19:48:55.375" v="333"/>
          <ac:picMkLst>
            <pc:docMk/>
            <pc:sldMk cId="1883552613" sldId="270"/>
            <ac:picMk id="5" creationId="{7443DE35-B6B2-440C-8A39-1F77454F2624}"/>
          </ac:picMkLst>
        </pc:picChg>
        <pc:picChg chg="add del mod">
          <ac:chgData name="Zack White" userId="5b8442055f85fd2e" providerId="LiveId" clId="{6BD6FF70-9B3F-4FEB-B634-6F5E4C040CF1}" dt="2020-04-26T19:49:43.425" v="334"/>
          <ac:picMkLst>
            <pc:docMk/>
            <pc:sldMk cId="1883552613" sldId="270"/>
            <ac:picMk id="6" creationId="{8D53260A-D582-497C-B0C9-026FAD850895}"/>
          </ac:picMkLst>
        </pc:picChg>
        <pc:picChg chg="add del mod">
          <ac:chgData name="Zack White" userId="5b8442055f85fd2e" providerId="LiveId" clId="{6BD6FF70-9B3F-4FEB-B634-6F5E4C040CF1}" dt="2020-04-26T20:18:23.076" v="347"/>
          <ac:picMkLst>
            <pc:docMk/>
            <pc:sldMk cId="1883552613" sldId="270"/>
            <ac:picMk id="9" creationId="{862FD375-39AD-4FEC-90A1-BBD5CC16A596}"/>
          </ac:picMkLst>
        </pc:picChg>
        <pc:picChg chg="add mod">
          <ac:chgData name="Zack White" userId="5b8442055f85fd2e" providerId="LiveId" clId="{6BD6FF70-9B3F-4FEB-B634-6F5E4C040CF1}" dt="2020-04-26T20:18:23.076" v="347"/>
          <ac:picMkLst>
            <pc:docMk/>
            <pc:sldMk cId="1883552613" sldId="270"/>
            <ac:picMk id="10" creationId="{968542A9-9EC6-4F9F-BCDF-921CCE649053}"/>
          </ac:picMkLst>
        </pc:picChg>
      </pc:sldChg>
      <pc:sldChg chg="addSp delSp modSp">
        <pc:chgData name="Zack White" userId="5b8442055f85fd2e" providerId="LiveId" clId="{6BD6FF70-9B3F-4FEB-B634-6F5E4C040CF1}" dt="2020-04-26T20:13:34.996" v="345"/>
        <pc:sldMkLst>
          <pc:docMk/>
          <pc:sldMk cId="3621241538" sldId="272"/>
        </pc:sldMkLst>
        <pc:spChg chg="mod">
          <ac:chgData name="Zack White" userId="5b8442055f85fd2e" providerId="LiveId" clId="{6BD6FF70-9B3F-4FEB-B634-6F5E4C040CF1}" dt="2020-04-26T18:34:39.425" v="289" actId="20577"/>
          <ac:spMkLst>
            <pc:docMk/>
            <pc:sldMk cId="3621241538" sldId="272"/>
            <ac:spMk id="3" creationId="{C05526E0-BE54-4041-B0F3-BCB6A1678067}"/>
          </ac:spMkLst>
        </pc:spChg>
        <pc:picChg chg="add del mod">
          <ac:chgData name="Zack White" userId="5b8442055f85fd2e" providerId="LiveId" clId="{6BD6FF70-9B3F-4FEB-B634-6F5E4C040CF1}" dt="2020-04-26T18:26:51.915" v="278"/>
          <ac:picMkLst>
            <pc:docMk/>
            <pc:sldMk cId="3621241538" sldId="272"/>
            <ac:picMk id="2" creationId="{24E72461-D986-4DFA-B42E-CCBAC099479C}"/>
          </ac:picMkLst>
        </pc:picChg>
        <pc:picChg chg="del">
          <ac:chgData name="Zack White" userId="5b8442055f85fd2e" providerId="LiveId" clId="{6BD6FF70-9B3F-4FEB-B634-6F5E4C040CF1}" dt="2020-04-26T18:26:37.920" v="277"/>
          <ac:picMkLst>
            <pc:docMk/>
            <pc:sldMk cId="3621241538" sldId="272"/>
            <ac:picMk id="4" creationId="{48F00546-6A67-41DD-A4B9-EF9CB47963F2}"/>
          </ac:picMkLst>
        </pc:picChg>
        <pc:picChg chg="add del mod">
          <ac:chgData name="Zack White" userId="5b8442055f85fd2e" providerId="LiveId" clId="{6BD6FF70-9B3F-4FEB-B634-6F5E4C040CF1}" dt="2020-04-26T18:33:32.085" v="279"/>
          <ac:picMkLst>
            <pc:docMk/>
            <pc:sldMk cId="3621241538" sldId="272"/>
            <ac:picMk id="5" creationId="{880288AD-2E25-4098-99C9-0011F773F1A6}"/>
          </ac:picMkLst>
        </pc:picChg>
        <pc:picChg chg="add del mod">
          <ac:chgData name="Zack White" userId="5b8442055f85fd2e" providerId="LiveId" clId="{6BD6FF70-9B3F-4FEB-B634-6F5E4C040CF1}" dt="2020-04-26T18:34:26.356" v="280"/>
          <ac:picMkLst>
            <pc:docMk/>
            <pc:sldMk cId="3621241538" sldId="272"/>
            <ac:picMk id="7" creationId="{2E7A263E-A4EA-40AB-9237-167D99CF9BC0}"/>
          </ac:picMkLst>
        </pc:picChg>
        <pc:picChg chg="add del mod">
          <ac:chgData name="Zack White" userId="5b8442055f85fd2e" providerId="LiveId" clId="{6BD6FF70-9B3F-4FEB-B634-6F5E4C040CF1}" dt="2020-04-26T18:35:06.615" v="290"/>
          <ac:picMkLst>
            <pc:docMk/>
            <pc:sldMk cId="3621241538" sldId="272"/>
            <ac:picMk id="8" creationId="{400E34F3-031C-460A-8CC0-1B06F8BEDA7E}"/>
          </ac:picMkLst>
        </pc:picChg>
        <pc:picChg chg="add del mod">
          <ac:chgData name="Zack White" userId="5b8442055f85fd2e" providerId="LiveId" clId="{6BD6FF70-9B3F-4FEB-B634-6F5E4C040CF1}" dt="2020-04-26T18:36:08.359" v="291"/>
          <ac:picMkLst>
            <pc:docMk/>
            <pc:sldMk cId="3621241538" sldId="272"/>
            <ac:picMk id="9" creationId="{EF0D9A36-17CA-4E2B-9ED8-2C615286EE6A}"/>
          </ac:picMkLst>
        </pc:picChg>
        <pc:picChg chg="add del mod">
          <ac:chgData name="Zack White" userId="5b8442055f85fd2e" providerId="LiveId" clId="{6BD6FF70-9B3F-4FEB-B634-6F5E4C040CF1}" dt="2020-04-26T18:36:55.537" v="292"/>
          <ac:picMkLst>
            <pc:docMk/>
            <pc:sldMk cId="3621241538" sldId="272"/>
            <ac:picMk id="10" creationId="{7FDA9588-B839-47C8-8219-22FED2075AF2}"/>
          </ac:picMkLst>
        </pc:picChg>
        <pc:picChg chg="add del mod">
          <ac:chgData name="Zack White" userId="5b8442055f85fd2e" providerId="LiveId" clId="{6BD6FF70-9B3F-4FEB-B634-6F5E4C040CF1}" dt="2020-04-26T19:19:35.825" v="311"/>
          <ac:picMkLst>
            <pc:docMk/>
            <pc:sldMk cId="3621241538" sldId="272"/>
            <ac:picMk id="11" creationId="{7A743E05-BC50-45CB-BD6A-9F9F5784430B}"/>
          </ac:picMkLst>
        </pc:picChg>
        <pc:picChg chg="add del mod">
          <ac:chgData name="Zack White" userId="5b8442055f85fd2e" providerId="LiveId" clId="{6BD6FF70-9B3F-4FEB-B634-6F5E4C040CF1}" dt="2020-04-26T19:40:32.900" v="326"/>
          <ac:picMkLst>
            <pc:docMk/>
            <pc:sldMk cId="3621241538" sldId="272"/>
            <ac:picMk id="12" creationId="{3DCE5510-8415-460E-A97B-210E549C2B72}"/>
          </ac:picMkLst>
        </pc:picChg>
        <pc:picChg chg="add del mod">
          <ac:chgData name="Zack White" userId="5b8442055f85fd2e" providerId="LiveId" clId="{6BD6FF70-9B3F-4FEB-B634-6F5E4C040CF1}" dt="2020-04-26T20:13:34.996" v="345"/>
          <ac:picMkLst>
            <pc:docMk/>
            <pc:sldMk cId="3621241538" sldId="272"/>
            <ac:picMk id="13" creationId="{6809EE33-97F1-4C30-A33A-DDDA8B42B257}"/>
          </ac:picMkLst>
        </pc:picChg>
        <pc:picChg chg="add mod">
          <ac:chgData name="Zack White" userId="5b8442055f85fd2e" providerId="LiveId" clId="{6BD6FF70-9B3F-4FEB-B634-6F5E4C040CF1}" dt="2020-04-26T20:13:34.996" v="345"/>
          <ac:picMkLst>
            <pc:docMk/>
            <pc:sldMk cId="3621241538" sldId="272"/>
            <ac:picMk id="14" creationId="{EDA08CC1-2A2D-4118-A4B0-55F6F102F708}"/>
          </ac:picMkLst>
        </pc:picChg>
      </pc:sldChg>
      <pc:sldChg chg="addSp delSp modSp">
        <pc:chgData name="Zack White" userId="5b8442055f85fd2e" providerId="LiveId" clId="{6BD6FF70-9B3F-4FEB-B634-6F5E4C040CF1}" dt="2020-04-26T20:18:23.076" v="347"/>
        <pc:sldMkLst>
          <pc:docMk/>
          <pc:sldMk cId="3949631053" sldId="273"/>
        </pc:sldMkLst>
        <pc:picChg chg="add del mod">
          <ac:chgData name="Zack White" userId="5b8442055f85fd2e" providerId="LiveId" clId="{6BD6FF70-9B3F-4FEB-B634-6F5E4C040CF1}" dt="2020-04-26T20:18:23.076" v="347"/>
          <ac:picMkLst>
            <pc:docMk/>
            <pc:sldMk cId="3949631053" sldId="273"/>
            <ac:picMk id="2" creationId="{B83FBEEF-A1FC-4649-8097-5E5C6FC8B9FD}"/>
          </ac:picMkLst>
        </pc:picChg>
        <pc:picChg chg="add mod">
          <ac:chgData name="Zack White" userId="5b8442055f85fd2e" providerId="LiveId" clId="{6BD6FF70-9B3F-4FEB-B634-6F5E4C040CF1}" dt="2020-04-26T20:18:23.076" v="347"/>
          <ac:picMkLst>
            <pc:docMk/>
            <pc:sldMk cId="3949631053" sldId="273"/>
            <ac:picMk id="3" creationId="{D914692B-0AB5-47C6-BA24-A9EA498B45F2}"/>
          </ac:picMkLst>
        </pc:picChg>
        <pc:picChg chg="del">
          <ac:chgData name="Zack White" userId="5b8442055f85fd2e" providerId="LiveId" clId="{6BD6FF70-9B3F-4FEB-B634-6F5E4C040CF1}" dt="2020-04-26T19:44:26.424" v="329"/>
          <ac:picMkLst>
            <pc:docMk/>
            <pc:sldMk cId="3949631053" sldId="273"/>
            <ac:picMk id="14" creationId="{8C328646-9270-4EE6-A944-9E566465A791}"/>
          </ac:picMkLst>
        </pc:picChg>
      </pc:sldChg>
      <pc:sldChg chg="addSp delSp modSp">
        <pc:chgData name="Zack White" userId="5b8442055f85fd2e" providerId="LiveId" clId="{6BD6FF70-9B3F-4FEB-B634-6F5E4C040CF1}" dt="2020-04-26T20:18:23.076" v="347"/>
        <pc:sldMkLst>
          <pc:docMk/>
          <pc:sldMk cId="1600884111" sldId="275"/>
        </pc:sldMkLst>
        <pc:graphicFrameChg chg="mod">
          <ac:chgData name="Zack White" userId="5b8442055f85fd2e" providerId="LiveId" clId="{6BD6FF70-9B3F-4FEB-B634-6F5E4C040CF1}" dt="2020-04-26T18:20:50.491" v="264" actId="404"/>
          <ac:graphicFrameMkLst>
            <pc:docMk/>
            <pc:sldMk cId="1600884111" sldId="275"/>
            <ac:graphicFrameMk id="8" creationId="{ED6CF005-1744-44AD-9D2B-9587F605BC7B}"/>
          </ac:graphicFrameMkLst>
        </pc:graphicFrameChg>
        <pc:picChg chg="add del mod">
          <ac:chgData name="Zack White" userId="5b8442055f85fd2e" providerId="LiveId" clId="{6BD6FF70-9B3F-4FEB-B634-6F5E4C040CF1}" dt="2020-04-26T18:57:22.528" v="304"/>
          <ac:picMkLst>
            <pc:docMk/>
            <pc:sldMk cId="1600884111" sldId="275"/>
            <ac:picMk id="6" creationId="{0DFA27AB-5FF9-4BF8-86BC-95A34625E96D}"/>
          </ac:picMkLst>
        </pc:picChg>
        <pc:picChg chg="add del mod">
          <ac:chgData name="Zack White" userId="5b8442055f85fd2e" providerId="LiveId" clId="{6BD6FF70-9B3F-4FEB-B634-6F5E4C040CF1}" dt="2020-04-26T19:23:52.488" v="313"/>
          <ac:picMkLst>
            <pc:docMk/>
            <pc:sldMk cId="1600884111" sldId="275"/>
            <ac:picMk id="9" creationId="{11CE6791-316C-4395-B22A-2BBC2D7EB16C}"/>
          </ac:picMkLst>
        </pc:picChg>
        <pc:picChg chg="add del mod">
          <ac:chgData name="Zack White" userId="5b8442055f85fd2e" providerId="LiveId" clId="{6BD6FF70-9B3F-4FEB-B634-6F5E4C040CF1}" dt="2020-04-26T19:45:59.469" v="330"/>
          <ac:picMkLst>
            <pc:docMk/>
            <pc:sldMk cId="1600884111" sldId="275"/>
            <ac:picMk id="11" creationId="{CF4FE7EA-F6F2-460F-AE0A-49375625FEB6}"/>
          </ac:picMkLst>
        </pc:picChg>
        <pc:picChg chg="add del mod">
          <ac:chgData name="Zack White" userId="5b8442055f85fd2e" providerId="LiveId" clId="{6BD6FF70-9B3F-4FEB-B634-6F5E4C040CF1}" dt="2020-04-26T20:18:23.076" v="347"/>
          <ac:picMkLst>
            <pc:docMk/>
            <pc:sldMk cId="1600884111" sldId="275"/>
            <ac:picMk id="12" creationId="{A3976777-F673-48D4-A1CD-DE6D39E4606D}"/>
          </ac:picMkLst>
        </pc:picChg>
        <pc:picChg chg="add mod">
          <ac:chgData name="Zack White" userId="5b8442055f85fd2e" providerId="LiveId" clId="{6BD6FF70-9B3F-4FEB-B634-6F5E4C040CF1}" dt="2020-04-26T20:18:23.076" v="347"/>
          <ac:picMkLst>
            <pc:docMk/>
            <pc:sldMk cId="1600884111" sldId="275"/>
            <ac:picMk id="13" creationId="{974A664F-C74D-4C10-B648-F4B294C9ABDD}"/>
          </ac:picMkLst>
        </pc:picChg>
      </pc:sldChg>
      <pc:sldChg chg="addSp delSp modSp">
        <pc:chgData name="Zack White" userId="5b8442055f85fd2e" providerId="LiveId" clId="{6BD6FF70-9B3F-4FEB-B634-6F5E4C040CF1}" dt="2020-04-26T20:18:23.076" v="347"/>
        <pc:sldMkLst>
          <pc:docMk/>
          <pc:sldMk cId="2803332987" sldId="276"/>
        </pc:sldMkLst>
        <pc:spChg chg="mod">
          <ac:chgData name="Zack White" userId="5b8442055f85fd2e" providerId="LiveId" clId="{6BD6FF70-9B3F-4FEB-B634-6F5E4C040CF1}" dt="2020-04-26T18:20:31.912" v="258" actId="6549"/>
          <ac:spMkLst>
            <pc:docMk/>
            <pc:sldMk cId="2803332987" sldId="276"/>
            <ac:spMk id="3" creationId="{F7D13BD4-21D1-42C0-87EB-28B9A06968B2}"/>
          </ac:spMkLst>
        </pc:spChg>
        <pc:graphicFrameChg chg="mod">
          <ac:chgData name="Zack White" userId="5b8442055f85fd2e" providerId="LiveId" clId="{6BD6FF70-9B3F-4FEB-B634-6F5E4C040CF1}" dt="2020-04-26T18:20:59.866" v="268" actId="403"/>
          <ac:graphicFrameMkLst>
            <pc:docMk/>
            <pc:sldMk cId="2803332987" sldId="276"/>
            <ac:graphicFrameMk id="8" creationId="{EFBD1059-5B5E-43EF-9F2D-D75FB8EAA56E}"/>
          </ac:graphicFrameMkLst>
        </pc:graphicFrameChg>
        <pc:picChg chg="add del mod">
          <ac:chgData name="Zack White" userId="5b8442055f85fd2e" providerId="LiveId" clId="{6BD6FF70-9B3F-4FEB-B634-6F5E4C040CF1}" dt="2020-04-26T19:02:28.120" v="305"/>
          <ac:picMkLst>
            <pc:docMk/>
            <pc:sldMk cId="2803332987" sldId="276"/>
            <ac:picMk id="6" creationId="{1FEF439A-32EA-4979-B667-CC7A901440AA}"/>
          </ac:picMkLst>
        </pc:picChg>
        <pc:picChg chg="add del mod">
          <ac:chgData name="Zack White" userId="5b8442055f85fd2e" providerId="LiveId" clId="{6BD6FF70-9B3F-4FEB-B634-6F5E4C040CF1}" dt="2020-04-26T19:26:28.598" v="314"/>
          <ac:picMkLst>
            <pc:docMk/>
            <pc:sldMk cId="2803332987" sldId="276"/>
            <ac:picMk id="7" creationId="{2EB62285-3272-41E1-8B1D-137D14E88C00}"/>
          </ac:picMkLst>
        </pc:picChg>
        <pc:picChg chg="add del mod">
          <ac:chgData name="Zack White" userId="5b8442055f85fd2e" providerId="LiveId" clId="{6BD6FF70-9B3F-4FEB-B634-6F5E4C040CF1}" dt="2020-04-26T19:47:44.241" v="331"/>
          <ac:picMkLst>
            <pc:docMk/>
            <pc:sldMk cId="2803332987" sldId="276"/>
            <ac:picMk id="9" creationId="{A1A64CA5-B291-4FA7-9E50-4D2488D8BDDC}"/>
          </ac:picMkLst>
        </pc:picChg>
        <pc:picChg chg="add del mod">
          <ac:chgData name="Zack White" userId="5b8442055f85fd2e" providerId="LiveId" clId="{6BD6FF70-9B3F-4FEB-B634-6F5E4C040CF1}" dt="2020-04-26T20:18:23.076" v="347"/>
          <ac:picMkLst>
            <pc:docMk/>
            <pc:sldMk cId="2803332987" sldId="276"/>
            <ac:picMk id="10" creationId="{14AEEFCE-C94F-4DC1-AA86-9FB82048071A}"/>
          </ac:picMkLst>
        </pc:picChg>
        <pc:picChg chg="add mod">
          <ac:chgData name="Zack White" userId="5b8442055f85fd2e" providerId="LiveId" clId="{6BD6FF70-9B3F-4FEB-B634-6F5E4C040CF1}" dt="2020-04-26T20:18:23.076" v="347"/>
          <ac:picMkLst>
            <pc:docMk/>
            <pc:sldMk cId="2803332987" sldId="276"/>
            <ac:picMk id="11" creationId="{E19C404D-74DF-4B58-84C1-4F834EDC51C4}"/>
          </ac:picMkLst>
        </pc:picChg>
      </pc:sldChg>
      <pc:sldChg chg="addSp delSp modSp">
        <pc:chgData name="Zack White" userId="5b8442055f85fd2e" providerId="LiveId" clId="{6BD6FF70-9B3F-4FEB-B634-6F5E4C040CF1}" dt="2020-04-26T20:25:55.858" v="350"/>
        <pc:sldMkLst>
          <pc:docMk/>
          <pc:sldMk cId="1794242775" sldId="277"/>
        </pc:sldMkLst>
        <pc:picChg chg="add del mod">
          <ac:chgData name="Zack White" userId="5b8442055f85fd2e" providerId="LiveId" clId="{6BD6FF70-9B3F-4FEB-B634-6F5E4C040CF1}" dt="2020-04-26T20:24:39.103" v="348"/>
          <ac:picMkLst>
            <pc:docMk/>
            <pc:sldMk cId="1794242775" sldId="277"/>
            <ac:picMk id="2" creationId="{51D1E827-0634-4E7B-B1E6-A7FB8A7FB741}"/>
          </ac:picMkLst>
        </pc:picChg>
        <pc:picChg chg="add del mod">
          <ac:chgData name="Zack White" userId="5b8442055f85fd2e" providerId="LiveId" clId="{6BD6FF70-9B3F-4FEB-B634-6F5E4C040CF1}" dt="2020-04-26T20:24:59.840" v="349"/>
          <ac:picMkLst>
            <pc:docMk/>
            <pc:sldMk cId="1794242775" sldId="277"/>
            <ac:picMk id="4" creationId="{E48BB99A-9CEA-4989-B865-FEFEBB2180E9}"/>
          </ac:picMkLst>
        </pc:picChg>
        <pc:picChg chg="add del mod">
          <ac:chgData name="Zack White" userId="5b8442055f85fd2e" providerId="LiveId" clId="{6BD6FF70-9B3F-4FEB-B634-6F5E4C040CF1}" dt="2020-04-26T20:25:55.858" v="350"/>
          <ac:picMkLst>
            <pc:docMk/>
            <pc:sldMk cId="1794242775" sldId="277"/>
            <ac:picMk id="5" creationId="{FFFE4B6E-F795-4F9F-9A42-B20053285E15}"/>
          </ac:picMkLst>
        </pc:picChg>
        <pc:picChg chg="del">
          <ac:chgData name="Zack White" userId="5b8442055f85fd2e" providerId="LiveId" clId="{6BD6FF70-9B3F-4FEB-B634-6F5E4C040CF1}" dt="2020-04-26T19:15:42.976" v="310"/>
          <ac:picMkLst>
            <pc:docMk/>
            <pc:sldMk cId="1794242775" sldId="277"/>
            <ac:picMk id="6" creationId="{CF55D0A6-5238-49D6-AEA1-CB1B5A49F51B}"/>
          </ac:picMkLst>
        </pc:picChg>
        <pc:picChg chg="add mod">
          <ac:chgData name="Zack White" userId="5b8442055f85fd2e" providerId="LiveId" clId="{6BD6FF70-9B3F-4FEB-B634-6F5E4C040CF1}" dt="2020-04-26T20:25:55.858" v="350"/>
          <ac:picMkLst>
            <pc:docMk/>
            <pc:sldMk cId="1794242775" sldId="277"/>
            <ac:picMk id="7" creationId="{BAFDA181-3189-4FE1-BB3B-EC3892B5BCCB}"/>
          </ac:picMkLst>
        </pc:picChg>
      </pc:sldChg>
      <pc:sldChg chg="addSp delSp modSp">
        <pc:chgData name="Zack White" userId="5b8442055f85fd2e" providerId="LiveId" clId="{6BD6FF70-9B3F-4FEB-B634-6F5E4C040CF1}" dt="2020-04-26T20:38:15.700" v="351" actId="113"/>
        <pc:sldMkLst>
          <pc:docMk/>
          <pc:sldMk cId="1625388216" sldId="278"/>
        </pc:sldMkLst>
        <pc:spChg chg="mod">
          <ac:chgData name="Zack White" userId="5b8442055f85fd2e" providerId="LiveId" clId="{6BD6FF70-9B3F-4FEB-B634-6F5E4C040CF1}" dt="2020-04-26T20:38:15.700" v="351" actId="113"/>
          <ac:spMkLst>
            <pc:docMk/>
            <pc:sldMk cId="1625388216" sldId="278"/>
            <ac:spMk id="8" creationId="{BEC724CE-DB02-4E1E-B0AF-27D9320A96E1}"/>
          </ac:spMkLst>
        </pc:spChg>
        <pc:picChg chg="add del mod">
          <ac:chgData name="Zack White" userId="5b8442055f85fd2e" providerId="LiveId" clId="{6BD6FF70-9B3F-4FEB-B634-6F5E4C040CF1}" dt="2020-04-26T19:34:10.198" v="317"/>
          <ac:picMkLst>
            <pc:docMk/>
            <pc:sldMk cId="1625388216" sldId="278"/>
            <ac:picMk id="13" creationId="{659A6625-5A14-4C58-AB3D-01570894CA8C}"/>
          </ac:picMkLst>
        </pc:picChg>
        <pc:picChg chg="add del mod">
          <ac:chgData name="Zack White" userId="5b8442055f85fd2e" providerId="LiveId" clId="{6BD6FF70-9B3F-4FEB-B634-6F5E4C040CF1}" dt="2020-04-26T19:53:49.023" v="337"/>
          <ac:picMkLst>
            <pc:docMk/>
            <pc:sldMk cId="1625388216" sldId="278"/>
            <ac:picMk id="14" creationId="{7FCE4ACD-0054-4651-B768-3FB875CC24D6}"/>
          </ac:picMkLst>
        </pc:picChg>
        <pc:picChg chg="add del mod">
          <ac:chgData name="Zack White" userId="5b8442055f85fd2e" providerId="LiveId" clId="{6BD6FF70-9B3F-4FEB-B634-6F5E4C040CF1}" dt="2020-04-26T19:54:20.406" v="338"/>
          <ac:picMkLst>
            <pc:docMk/>
            <pc:sldMk cId="1625388216" sldId="278"/>
            <ac:picMk id="15" creationId="{78C1D1B6-D1A0-4A15-B385-2A839CBBB3BB}"/>
          </ac:picMkLst>
        </pc:picChg>
        <pc:picChg chg="add del mod">
          <ac:chgData name="Zack White" userId="5b8442055f85fd2e" providerId="LiveId" clId="{6BD6FF70-9B3F-4FEB-B634-6F5E4C040CF1}" dt="2020-04-26T19:54:53.520" v="339"/>
          <ac:picMkLst>
            <pc:docMk/>
            <pc:sldMk cId="1625388216" sldId="278"/>
            <ac:picMk id="16" creationId="{F59AA48C-DD87-456A-9E58-4B27F3D3EF0F}"/>
          </ac:picMkLst>
        </pc:picChg>
        <pc:picChg chg="add del mod">
          <ac:chgData name="Zack White" userId="5b8442055f85fd2e" providerId="LiveId" clId="{6BD6FF70-9B3F-4FEB-B634-6F5E4C040CF1}" dt="2020-04-26T19:56:03.038" v="340"/>
          <ac:picMkLst>
            <pc:docMk/>
            <pc:sldMk cId="1625388216" sldId="278"/>
            <ac:picMk id="17" creationId="{7B1B49DB-B445-4D51-9A2E-C30C36715CDC}"/>
          </ac:picMkLst>
        </pc:picChg>
        <pc:picChg chg="add del mod">
          <ac:chgData name="Zack White" userId="5b8442055f85fd2e" providerId="LiveId" clId="{6BD6FF70-9B3F-4FEB-B634-6F5E4C040CF1}" dt="2020-04-26T19:57:16.198" v="341"/>
          <ac:picMkLst>
            <pc:docMk/>
            <pc:sldMk cId="1625388216" sldId="278"/>
            <ac:picMk id="18" creationId="{C3ED4A36-A272-4832-8B10-78ACBEBEEA25}"/>
          </ac:picMkLst>
        </pc:picChg>
        <pc:picChg chg="add del mod">
          <ac:chgData name="Zack White" userId="5b8442055f85fd2e" providerId="LiveId" clId="{6BD6FF70-9B3F-4FEB-B634-6F5E4C040CF1}" dt="2020-04-26T19:57:35.366" v="342"/>
          <ac:picMkLst>
            <pc:docMk/>
            <pc:sldMk cId="1625388216" sldId="278"/>
            <ac:picMk id="19" creationId="{09B70864-9A1B-4317-8983-5A613DD73AB8}"/>
          </ac:picMkLst>
        </pc:picChg>
        <pc:picChg chg="add del mod">
          <ac:chgData name="Zack White" userId="5b8442055f85fd2e" providerId="LiveId" clId="{6BD6FF70-9B3F-4FEB-B634-6F5E4C040CF1}" dt="2020-04-26T20:01:09.929" v="343"/>
          <ac:picMkLst>
            <pc:docMk/>
            <pc:sldMk cId="1625388216" sldId="278"/>
            <ac:picMk id="20" creationId="{E8045382-9DA1-45A5-9800-E40A2499717B}"/>
          </ac:picMkLst>
        </pc:picChg>
        <pc:picChg chg="add del mod">
          <ac:chgData name="Zack White" userId="5b8442055f85fd2e" providerId="LiveId" clId="{6BD6FF70-9B3F-4FEB-B634-6F5E4C040CF1}" dt="2020-04-26T20:24:39.103" v="348"/>
          <ac:picMkLst>
            <pc:docMk/>
            <pc:sldMk cId="1625388216" sldId="278"/>
            <ac:picMk id="21" creationId="{E5843F4E-F122-452A-91CD-A911EBAB1EB3}"/>
          </ac:picMkLst>
        </pc:picChg>
        <pc:picChg chg="add mod">
          <ac:chgData name="Zack White" userId="5b8442055f85fd2e" providerId="LiveId" clId="{6BD6FF70-9B3F-4FEB-B634-6F5E4C040CF1}" dt="2020-04-26T20:24:39.103" v="348"/>
          <ac:picMkLst>
            <pc:docMk/>
            <pc:sldMk cId="1625388216" sldId="278"/>
            <ac:picMk id="22" creationId="{81EADDEB-2138-4888-95BD-E62963E7703D}"/>
          </ac:picMkLst>
        </pc:picChg>
      </pc:sldChg>
      <pc:sldChg chg="addSp delSp modSp">
        <pc:chgData name="Zack White" userId="5b8442055f85fd2e" providerId="LiveId" clId="{6BD6FF70-9B3F-4FEB-B634-6F5E4C040CF1}" dt="2020-04-26T20:24:39.103" v="348"/>
        <pc:sldMkLst>
          <pc:docMk/>
          <pc:sldMk cId="2796318165" sldId="279"/>
        </pc:sldMkLst>
        <pc:picChg chg="add del mod">
          <ac:chgData name="Zack White" userId="5b8442055f85fd2e" providerId="LiveId" clId="{6BD6FF70-9B3F-4FEB-B634-6F5E4C040CF1}" dt="2020-04-26T19:29:04.338" v="316"/>
          <ac:picMkLst>
            <pc:docMk/>
            <pc:sldMk cId="2796318165" sldId="279"/>
            <ac:picMk id="6" creationId="{43DA8C34-156D-4938-9E7B-E29A639E9ACD}"/>
          </ac:picMkLst>
        </pc:picChg>
        <pc:picChg chg="add del mod">
          <ac:chgData name="Zack White" userId="5b8442055f85fd2e" providerId="LiveId" clId="{6BD6FF70-9B3F-4FEB-B634-6F5E4C040CF1}" dt="2020-04-26T19:50:48.627" v="335"/>
          <ac:picMkLst>
            <pc:docMk/>
            <pc:sldMk cId="2796318165" sldId="279"/>
            <ac:picMk id="7" creationId="{CE08A6B5-4988-47E3-A931-358B3CD41CAD}"/>
          </ac:picMkLst>
        </pc:picChg>
        <pc:picChg chg="add del mod">
          <ac:chgData name="Zack White" userId="5b8442055f85fd2e" providerId="LiveId" clId="{6BD6FF70-9B3F-4FEB-B634-6F5E4C040CF1}" dt="2020-04-26T19:51:58.828" v="336"/>
          <ac:picMkLst>
            <pc:docMk/>
            <pc:sldMk cId="2796318165" sldId="279"/>
            <ac:picMk id="8" creationId="{FD21729A-CCC2-42ED-8100-556E5BB45042}"/>
          </ac:picMkLst>
        </pc:picChg>
        <pc:picChg chg="add del mod">
          <ac:chgData name="Zack White" userId="5b8442055f85fd2e" providerId="LiveId" clId="{6BD6FF70-9B3F-4FEB-B634-6F5E4C040CF1}" dt="2020-04-26T20:18:23.076" v="347"/>
          <ac:picMkLst>
            <pc:docMk/>
            <pc:sldMk cId="2796318165" sldId="279"/>
            <ac:picMk id="9" creationId="{56ABFDFE-0A50-49C3-9BD0-A520849E1F76}"/>
          </ac:picMkLst>
        </pc:picChg>
        <pc:picChg chg="add del mod">
          <ac:chgData name="Zack White" userId="5b8442055f85fd2e" providerId="LiveId" clId="{6BD6FF70-9B3F-4FEB-B634-6F5E4C040CF1}" dt="2020-04-26T20:24:39.103" v="348"/>
          <ac:picMkLst>
            <pc:docMk/>
            <pc:sldMk cId="2796318165" sldId="279"/>
            <ac:picMk id="10" creationId="{FE83169B-340C-4C20-947C-89E013ECF2A9}"/>
          </ac:picMkLst>
        </pc:picChg>
        <pc:picChg chg="add mod">
          <ac:chgData name="Zack White" userId="5b8442055f85fd2e" providerId="LiveId" clId="{6BD6FF70-9B3F-4FEB-B634-6F5E4C040CF1}" dt="2020-04-26T20:24:39.103" v="348"/>
          <ac:picMkLst>
            <pc:docMk/>
            <pc:sldMk cId="2796318165" sldId="279"/>
            <ac:picMk id="11" creationId="{F4DD7FA0-6D15-4EFF-8F81-22D328CF9E61}"/>
          </ac:picMkLst>
        </pc:picChg>
      </pc:sldChg>
      <pc:sldChg chg="addSp delSp modSp">
        <pc:chgData name="Zack White" userId="5b8442055f85fd2e" providerId="LiveId" clId="{6BD6FF70-9B3F-4FEB-B634-6F5E4C040CF1}" dt="2020-04-26T20:38:40.995" v="440" actId="20577"/>
        <pc:sldMkLst>
          <pc:docMk/>
          <pc:sldMk cId="2149326989" sldId="280"/>
        </pc:sldMkLst>
        <pc:spChg chg="mod">
          <ac:chgData name="Zack White" userId="5b8442055f85fd2e" providerId="LiveId" clId="{6BD6FF70-9B3F-4FEB-B634-6F5E4C040CF1}" dt="2020-04-26T20:38:40.995" v="440" actId="20577"/>
          <ac:spMkLst>
            <pc:docMk/>
            <pc:sldMk cId="2149326989" sldId="280"/>
            <ac:spMk id="3" creationId="{2C7726BF-889C-4EE9-9A48-7AF635654590}"/>
          </ac:spMkLst>
        </pc:spChg>
        <pc:picChg chg="add del mod">
          <ac:chgData name="Zack White" userId="5b8442055f85fd2e" providerId="LiveId" clId="{6BD6FF70-9B3F-4FEB-B634-6F5E4C040CF1}" dt="2020-04-26T19:35:41.494" v="318"/>
          <ac:picMkLst>
            <pc:docMk/>
            <pc:sldMk cId="2149326989" sldId="280"/>
            <ac:picMk id="9" creationId="{CD378786-E470-4D18-8D64-186593B43FE1}"/>
          </ac:picMkLst>
        </pc:picChg>
        <pc:picChg chg="add del mod">
          <ac:chgData name="Zack White" userId="5b8442055f85fd2e" providerId="LiveId" clId="{6BD6FF70-9B3F-4FEB-B634-6F5E4C040CF1}" dt="2020-04-26T20:02:42.487" v="344"/>
          <ac:picMkLst>
            <pc:docMk/>
            <pc:sldMk cId="2149326989" sldId="280"/>
            <ac:picMk id="10" creationId="{112C28AB-B806-4A58-A7BB-81926D7E1618}"/>
          </ac:picMkLst>
        </pc:picChg>
        <pc:picChg chg="add del mod">
          <ac:chgData name="Zack White" userId="5b8442055f85fd2e" providerId="LiveId" clId="{6BD6FF70-9B3F-4FEB-B634-6F5E4C040CF1}" dt="2020-04-26T20:24:39.103" v="348"/>
          <ac:picMkLst>
            <pc:docMk/>
            <pc:sldMk cId="2149326989" sldId="280"/>
            <ac:picMk id="11" creationId="{8F82820C-AB4E-446B-B453-6DE350CB264B}"/>
          </ac:picMkLst>
        </pc:picChg>
        <pc:picChg chg="add mod">
          <ac:chgData name="Zack White" userId="5b8442055f85fd2e" providerId="LiveId" clId="{6BD6FF70-9B3F-4FEB-B634-6F5E4C040CF1}" dt="2020-04-26T20:24:39.103" v="348"/>
          <ac:picMkLst>
            <pc:docMk/>
            <pc:sldMk cId="2149326989" sldId="280"/>
            <ac:picMk id="12" creationId="{C705A433-2A1E-4EE7-8A17-A9632550068B}"/>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5b8442055f85fd2e/Documents/CS6460%20EdTech-LenovoLegion/Georgia%20Tech%202020%20Financial%20Education%20Technology%20Study%20-%20Primary%20Survey%20v2.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5b8442055f85fd2e/Documents/CS6460%20EdTech-LenovoLegion/Georgia%20Tech%202020%20Financial%20Education%20Technology%20Study%20-%20Primary%20Survey%20v2.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tx>
        <c:rich>
          <a:bodyPr rot="0" spcFirstLastPara="1" vertOverflow="ellipsis" vert="horz" wrap="square" anchor="ctr" anchorCtr="1"/>
          <a:lstStyle/>
          <a:p>
            <a:pPr>
              <a:defRPr sz="1862"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mn-cs"/>
              </a:defRPr>
            </a:pPr>
            <a:r>
              <a:rPr lang="en-US" b="0" dirty="0">
                <a:latin typeface="Roboto" panose="02000000000000000000" pitchFamily="2" charset="0"/>
                <a:ea typeface="Roboto" panose="02000000000000000000" pitchFamily="2" charset="0"/>
              </a:rPr>
              <a:t>FICO Score &amp; Net Worth</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85000"/>
                  <a:lumOff val="15000"/>
                </a:schemeClr>
              </a:solidFill>
              <a:latin typeface="Roboto" panose="02000000000000000000" pitchFamily="2" charset="0"/>
              <a:ea typeface="Roboto" panose="02000000000000000000" pitchFamily="2" charset="0"/>
              <a:cs typeface="+mn-cs"/>
            </a:defRPr>
          </a:pPr>
          <a:endParaRPr lang="en-US"/>
        </a:p>
      </c:txPr>
    </c:title>
    <c:autoTitleDeleted val="0"/>
    <c:plotArea>
      <c:layout/>
      <c:scatterChart>
        <c:scatterStyle val="lineMarker"/>
        <c:varyColors val="0"/>
        <c:ser>
          <c:idx val="0"/>
          <c:order val="0"/>
          <c:tx>
            <c:strRef>
              <c:f>Sheet1!$B$1</c:f>
              <c:strCache>
                <c:ptCount val="1"/>
                <c:pt idx="0">
                  <c:v>Participant Response</c:v>
                </c:pt>
              </c:strCache>
            </c:strRef>
          </c:tx>
          <c:spPr>
            <a:ln w="25400" cap="rnd">
              <a:noFill/>
              <a:round/>
            </a:ln>
            <a:effectLst/>
          </c:spPr>
          <c:marker>
            <c:symbol val="circle"/>
            <c:size val="5"/>
            <c:spPr>
              <a:solidFill>
                <a:srgbClr val="A7934B"/>
              </a:solidFill>
              <a:ln w="9525">
                <a:solidFill>
                  <a:schemeClr val="dk1">
                    <a:tint val="88500"/>
                  </a:schemeClr>
                </a:solidFill>
              </a:ln>
              <a:effectLst/>
            </c:spPr>
          </c:marker>
          <c:trendline>
            <c:spPr>
              <a:ln w="19050" cap="rnd">
                <a:solidFill>
                  <a:schemeClr val="dk1">
                    <a:tint val="88500"/>
                  </a:schemeClr>
                </a:solidFill>
                <a:prstDash val="sysDot"/>
              </a:ln>
              <a:effectLst/>
            </c:spPr>
            <c:trendlineType val="linear"/>
            <c:dispRSqr val="0"/>
            <c:dispEq val="0"/>
          </c:trendline>
          <c:xVal>
            <c:numRef>
              <c:f>Sheet1!$A$2:$A$23</c:f>
              <c:numCache>
                <c:formatCode>0</c:formatCode>
                <c:ptCount val="22"/>
                <c:pt idx="0">
                  <c:v>760</c:v>
                </c:pt>
                <c:pt idx="1">
                  <c:v>705</c:v>
                </c:pt>
                <c:pt idx="2">
                  <c:v>760</c:v>
                </c:pt>
                <c:pt idx="3">
                  <c:v>675</c:v>
                </c:pt>
                <c:pt idx="4">
                  <c:v>705</c:v>
                </c:pt>
                <c:pt idx="5">
                  <c:v>760</c:v>
                </c:pt>
                <c:pt idx="6">
                  <c:v>825</c:v>
                </c:pt>
                <c:pt idx="7">
                  <c:v>760</c:v>
                </c:pt>
                <c:pt idx="8">
                  <c:v>825</c:v>
                </c:pt>
                <c:pt idx="9">
                  <c:v>825</c:v>
                </c:pt>
                <c:pt idx="10">
                  <c:v>825</c:v>
                </c:pt>
                <c:pt idx="11">
                  <c:v>675</c:v>
                </c:pt>
                <c:pt idx="12">
                  <c:v>760</c:v>
                </c:pt>
                <c:pt idx="13">
                  <c:v>825</c:v>
                </c:pt>
                <c:pt idx="14">
                  <c:v>825</c:v>
                </c:pt>
                <c:pt idx="15">
                  <c:v>760</c:v>
                </c:pt>
                <c:pt idx="16">
                  <c:v>825</c:v>
                </c:pt>
                <c:pt idx="17">
                  <c:v>760</c:v>
                </c:pt>
                <c:pt idx="18">
                  <c:v>825</c:v>
                </c:pt>
                <c:pt idx="19">
                  <c:v>825</c:v>
                </c:pt>
                <c:pt idx="20">
                  <c:v>675</c:v>
                </c:pt>
                <c:pt idx="21">
                  <c:v>825</c:v>
                </c:pt>
              </c:numCache>
            </c:numRef>
          </c:xVal>
          <c:yVal>
            <c:numRef>
              <c:f>Sheet1!$B$2:$B$23</c:f>
              <c:numCache>
                <c:formatCode>0</c:formatCode>
                <c:ptCount val="22"/>
                <c:pt idx="0">
                  <c:v>-100</c:v>
                </c:pt>
                <c:pt idx="1">
                  <c:v>-100</c:v>
                </c:pt>
                <c:pt idx="2">
                  <c:v>-25</c:v>
                </c:pt>
                <c:pt idx="3">
                  <c:v>25</c:v>
                </c:pt>
                <c:pt idx="4">
                  <c:v>25</c:v>
                </c:pt>
                <c:pt idx="5">
                  <c:v>75</c:v>
                </c:pt>
                <c:pt idx="6">
                  <c:v>75</c:v>
                </c:pt>
                <c:pt idx="7">
                  <c:v>75</c:v>
                </c:pt>
                <c:pt idx="8">
                  <c:v>75</c:v>
                </c:pt>
                <c:pt idx="9">
                  <c:v>75</c:v>
                </c:pt>
                <c:pt idx="10">
                  <c:v>175</c:v>
                </c:pt>
                <c:pt idx="11">
                  <c:v>375</c:v>
                </c:pt>
                <c:pt idx="12">
                  <c:v>375</c:v>
                </c:pt>
                <c:pt idx="13">
                  <c:v>375</c:v>
                </c:pt>
                <c:pt idx="14">
                  <c:v>375</c:v>
                </c:pt>
                <c:pt idx="15">
                  <c:v>750</c:v>
                </c:pt>
                <c:pt idx="16">
                  <c:v>750</c:v>
                </c:pt>
                <c:pt idx="17">
                  <c:v>1000</c:v>
                </c:pt>
                <c:pt idx="18">
                  <c:v>1000</c:v>
                </c:pt>
                <c:pt idx="19">
                  <c:v>1000</c:v>
                </c:pt>
                <c:pt idx="20">
                  <c:v>1000</c:v>
                </c:pt>
                <c:pt idx="21">
                  <c:v>1000</c:v>
                </c:pt>
              </c:numCache>
            </c:numRef>
          </c:yVal>
          <c:smooth val="0"/>
          <c:extLst>
            <c:ext xmlns:c16="http://schemas.microsoft.com/office/drawing/2014/chart" uri="{C3380CC4-5D6E-409C-BE32-E72D297353CC}">
              <c16:uniqueId val="{00000000-9309-427A-AA3F-A35ED4B08432}"/>
            </c:ext>
          </c:extLst>
        </c:ser>
        <c:dLbls>
          <c:showLegendKey val="0"/>
          <c:showVal val="0"/>
          <c:showCatName val="0"/>
          <c:showSerName val="0"/>
          <c:showPercent val="0"/>
          <c:showBubbleSize val="0"/>
        </c:dLbls>
        <c:axId val="1338987407"/>
        <c:axId val="1586758991"/>
      </c:scatterChart>
      <c:valAx>
        <c:axId val="1338987407"/>
        <c:scaling>
          <c:orientation val="minMax"/>
          <c:min val="6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330" b="0" i="0" u="none" strike="noStrike" kern="1200" baseline="0">
                    <a:solidFill>
                      <a:schemeClr val="tx1">
                        <a:lumMod val="85000"/>
                        <a:lumOff val="15000"/>
                      </a:schemeClr>
                    </a:solidFill>
                    <a:latin typeface="Roboto Slab" pitchFamily="2" charset="0"/>
                    <a:ea typeface="Roboto Slab" pitchFamily="2" charset="0"/>
                    <a:cs typeface="+mn-cs"/>
                  </a:defRPr>
                </a:pPr>
                <a:r>
                  <a:rPr lang="en-US" dirty="0"/>
                  <a:t>FICO Score</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85000"/>
                      <a:lumOff val="15000"/>
                    </a:schemeClr>
                  </a:solidFill>
                  <a:latin typeface="Roboto Slab" pitchFamily="2" charset="0"/>
                  <a:ea typeface="Roboto Slab" pitchFamily="2" charset="0"/>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85000"/>
                    <a:lumOff val="15000"/>
                  </a:schemeClr>
                </a:solidFill>
                <a:latin typeface="Roboto Slab" pitchFamily="2" charset="0"/>
                <a:ea typeface="Roboto Slab" pitchFamily="2" charset="0"/>
                <a:cs typeface="+mn-cs"/>
              </a:defRPr>
            </a:pPr>
            <a:endParaRPr lang="en-US"/>
          </a:p>
        </c:txPr>
        <c:crossAx val="1586758991"/>
        <c:crosses val="autoZero"/>
        <c:crossBetween val="midCat"/>
      </c:valAx>
      <c:valAx>
        <c:axId val="158675899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85000"/>
                        <a:lumOff val="15000"/>
                      </a:schemeClr>
                    </a:solidFill>
                    <a:latin typeface="Roboto Slab" pitchFamily="2" charset="0"/>
                    <a:ea typeface="Roboto Slab" pitchFamily="2" charset="0"/>
                    <a:cs typeface="+mn-cs"/>
                  </a:defRPr>
                </a:pPr>
                <a:r>
                  <a:rPr lang="en-US" dirty="0"/>
                  <a:t>Net Worth (USD in Thousands)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85000"/>
                      <a:lumOff val="15000"/>
                    </a:schemeClr>
                  </a:solidFill>
                  <a:latin typeface="Roboto Slab" pitchFamily="2" charset="0"/>
                  <a:ea typeface="Roboto Slab" pitchFamily="2" charset="0"/>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85000"/>
                    <a:lumOff val="15000"/>
                  </a:schemeClr>
                </a:solidFill>
                <a:latin typeface="Roboto Slab" pitchFamily="2" charset="0"/>
                <a:ea typeface="Roboto Slab" pitchFamily="2" charset="0"/>
                <a:cs typeface="+mn-cs"/>
              </a:defRPr>
            </a:pPr>
            <a:endParaRPr lang="en-US"/>
          </a:p>
        </c:txPr>
        <c:crossAx val="1338987407"/>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85000"/>
                  <a:lumOff val="15000"/>
                </a:schemeClr>
              </a:solidFill>
              <a:latin typeface="Roboto Slab" pitchFamily="2" charset="0"/>
              <a:ea typeface="Roboto Slab" pitchFamily="2" charset="0"/>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tx1">
              <a:lumMod val="85000"/>
              <a:lumOff val="15000"/>
            </a:schemeClr>
          </a:solidFill>
          <a:latin typeface="Roboto Slab" pitchFamily="2" charset="0"/>
          <a:ea typeface="Roboto Slab" pitchFamily="2"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Roboto" panose="02000000000000000000" pitchFamily="2" charset="0"/>
                <a:ea typeface="Roboto" panose="02000000000000000000" pitchFamily="2" charset="0"/>
                <a:cs typeface="+mn-cs"/>
              </a:defRPr>
            </a:pPr>
            <a:r>
              <a:rPr lang="en-US" sz="1800" dirty="0"/>
              <a:t>Learning Methods</a:t>
            </a:r>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Roboto" panose="02000000000000000000" pitchFamily="2" charset="0"/>
              <a:ea typeface="Roboto" panose="02000000000000000000" pitchFamily="2" charset="0"/>
              <a:cs typeface="+mn-cs"/>
            </a:defRPr>
          </a:pPr>
          <a:endParaRPr lang="en-US"/>
        </a:p>
      </c:txPr>
    </c:title>
    <c:autoTitleDeleted val="0"/>
    <c:plotArea>
      <c:layout>
        <c:manualLayout>
          <c:layoutTarget val="inner"/>
          <c:xMode val="edge"/>
          <c:yMode val="edge"/>
          <c:x val="0.31755388890868286"/>
          <c:y val="0.22739993928567542"/>
          <c:w val="0.38254640681227065"/>
          <c:h val="0.52245885757894983"/>
        </c:manualLayout>
      </c:layout>
      <c:radarChart>
        <c:radarStyle val="marker"/>
        <c:varyColors val="0"/>
        <c:ser>
          <c:idx val="0"/>
          <c:order val="0"/>
          <c:tx>
            <c:v>Participants</c:v>
          </c:tx>
          <c:spPr>
            <a:ln w="28575" cap="rnd">
              <a:solidFill>
                <a:schemeClr val="accent6"/>
              </a:solidFill>
              <a:round/>
            </a:ln>
            <a:effectLst/>
          </c:spPr>
          <c:marker>
            <c:symbol val="none"/>
          </c:marker>
          <c:cat>
            <c:strRef>
              <c:f>Education!$B$29:$I$29</c:f>
              <c:strCache>
                <c:ptCount val="8"/>
                <c:pt idx="0">
                  <c:v>Lessons from family</c:v>
                </c:pt>
                <c:pt idx="1">
                  <c:v>Financial Peace University in a traditional setting</c:v>
                </c:pt>
                <c:pt idx="2">
                  <c:v>Financial Peace University online</c:v>
                </c:pt>
                <c:pt idx="3">
                  <c:v>Books by Dave Ramsey and associated personalities</c:v>
                </c:pt>
                <c:pt idx="4">
                  <c:v>Online videos and podcasts by Dave Ramsey and associated personalities</c:v>
                </c:pt>
                <c:pt idx="5">
                  <c:v>Other financial education courses</c:v>
                </c:pt>
                <c:pt idx="6">
                  <c:v>Other financial education books</c:v>
                </c:pt>
                <c:pt idx="7">
                  <c:v>Other online financial education materials (e.g., FIRE, Debt Avalanche)</c:v>
                </c:pt>
              </c:strCache>
            </c:strRef>
          </c:cat>
          <c:val>
            <c:numRef>
              <c:f>Education!$B$41:$I$41</c:f>
              <c:numCache>
                <c:formatCode>General</c:formatCode>
                <c:ptCount val="8"/>
                <c:pt idx="0">
                  <c:v>80</c:v>
                </c:pt>
                <c:pt idx="1">
                  <c:v>27</c:v>
                </c:pt>
                <c:pt idx="2">
                  <c:v>10</c:v>
                </c:pt>
                <c:pt idx="3">
                  <c:v>67</c:v>
                </c:pt>
                <c:pt idx="4">
                  <c:v>71</c:v>
                </c:pt>
                <c:pt idx="5">
                  <c:v>33</c:v>
                </c:pt>
                <c:pt idx="6">
                  <c:v>47</c:v>
                </c:pt>
                <c:pt idx="7">
                  <c:v>48</c:v>
                </c:pt>
              </c:numCache>
            </c:numRef>
          </c:val>
          <c:extLst>
            <c:ext xmlns:c16="http://schemas.microsoft.com/office/drawing/2014/chart" uri="{C3380CC4-5D6E-409C-BE32-E72D297353CC}">
              <c16:uniqueId val="{00000000-F273-44D6-AC9F-BA42AC6A18DA}"/>
            </c:ext>
          </c:extLst>
        </c:ser>
        <c:dLbls>
          <c:showLegendKey val="0"/>
          <c:showVal val="0"/>
          <c:showCatName val="0"/>
          <c:showSerName val="0"/>
          <c:showPercent val="0"/>
          <c:showBubbleSize val="0"/>
        </c:dLbls>
        <c:axId val="721186104"/>
        <c:axId val="721184824"/>
      </c:radarChart>
      <c:catAx>
        <c:axId val="7211861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Roboto Slab" pitchFamily="2" charset="0"/>
                <a:ea typeface="Roboto Slab" pitchFamily="2" charset="0"/>
                <a:cs typeface="+mn-cs"/>
              </a:defRPr>
            </a:pPr>
            <a:endParaRPr lang="en-US"/>
          </a:p>
        </c:txPr>
        <c:crossAx val="721184824"/>
        <c:crosses val="autoZero"/>
        <c:auto val="1"/>
        <c:lblAlgn val="ctr"/>
        <c:lblOffset val="100"/>
        <c:noMultiLvlLbl val="0"/>
      </c:catAx>
      <c:valAx>
        <c:axId val="7211848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Roboto" panose="02000000000000000000" pitchFamily="2" charset="0"/>
                <a:ea typeface="Roboto" panose="02000000000000000000" pitchFamily="2" charset="0"/>
                <a:cs typeface="+mn-cs"/>
              </a:defRPr>
            </a:pPr>
            <a:endParaRPr lang="en-US"/>
          </a:p>
        </c:txPr>
        <c:crossAx val="721186104"/>
        <c:crosses val="autoZero"/>
        <c:crossBetween val="between"/>
      </c:valAx>
      <c:spPr>
        <a:noFill/>
        <a:ln>
          <a:noFill/>
        </a:ln>
        <a:effectLst/>
      </c:spPr>
    </c:plotArea>
    <c:legend>
      <c:legendPos val="r"/>
      <c:layout>
        <c:manualLayout>
          <c:xMode val="edge"/>
          <c:yMode val="edge"/>
          <c:x val="0.41373249723875005"/>
          <c:y val="0.89566469083064515"/>
          <c:w val="0.17676524031781096"/>
          <c:h val="4.2731435063288435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Roboto Slab" pitchFamily="2" charset="0"/>
              <a:ea typeface="Roboto Slab" pitchFamily="2" charset="0"/>
              <a:cs typeface="+mn-cs"/>
            </a:defRPr>
          </a:pPr>
          <a:endParaRPr lang="en-US"/>
        </a:p>
      </c:txPr>
    </c:legend>
    <c:plotVisOnly val="1"/>
    <c:dispBlanksAs val="gap"/>
    <c:showDLblsOverMax val="0"/>
  </c:chart>
  <c:spPr>
    <a:noFill/>
    <a:ln>
      <a:noFill/>
    </a:ln>
    <a:effectLst/>
  </c:spPr>
  <c:txPr>
    <a:bodyPr/>
    <a:lstStyle/>
    <a:p>
      <a:pPr>
        <a:defRPr>
          <a:latin typeface="Roboto" panose="02000000000000000000" pitchFamily="2" charset="0"/>
          <a:ea typeface="Roboto" panose="02000000000000000000" pitchFamily="2"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Roboto" panose="02000000000000000000" pitchFamily="2" charset="0"/>
                <a:ea typeface="Roboto" panose="02000000000000000000" pitchFamily="2" charset="0"/>
                <a:cs typeface="+mn-cs"/>
              </a:defRPr>
            </a:pPr>
            <a:r>
              <a:rPr lang="en-US" sz="1800" dirty="0">
                <a:latin typeface="Roboto" panose="02000000000000000000" pitchFamily="2" charset="0"/>
                <a:ea typeface="Roboto" panose="02000000000000000000" pitchFamily="2" charset="0"/>
              </a:rPr>
              <a:t>Technology Integration in Personal Finance Curricula</a:t>
            </a:r>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Roboto" panose="02000000000000000000" pitchFamily="2" charset="0"/>
              <a:ea typeface="Roboto" panose="02000000000000000000" pitchFamily="2" charset="0"/>
              <a:cs typeface="+mn-cs"/>
            </a:defRPr>
          </a:pPr>
          <a:endParaRPr lang="en-US"/>
        </a:p>
      </c:txPr>
    </c:title>
    <c:autoTitleDeleted val="0"/>
    <c:plotArea>
      <c:layout>
        <c:manualLayout>
          <c:layoutTarget val="inner"/>
          <c:xMode val="edge"/>
          <c:yMode val="edge"/>
          <c:x val="0.29088974883832119"/>
          <c:y val="0.13869362275661487"/>
          <c:w val="0.42188966417148521"/>
          <c:h val="0.69687593104915935"/>
        </c:manualLayout>
      </c:layout>
      <c:radarChart>
        <c:radarStyle val="marker"/>
        <c:varyColors val="0"/>
        <c:ser>
          <c:idx val="0"/>
          <c:order val="0"/>
          <c:tx>
            <c:strRef>
              <c:f>Assessment!$I$6</c:f>
              <c:strCache>
                <c:ptCount val="1"/>
                <c:pt idx="0">
                  <c:v>Financial Literacy Assessment Scaled Score (out of 100)</c:v>
                </c:pt>
              </c:strCache>
            </c:strRef>
          </c:tx>
          <c:spPr>
            <a:ln w="28575" cap="rnd">
              <a:solidFill>
                <a:schemeClr val="accent6"/>
              </a:solidFill>
              <a:round/>
            </a:ln>
            <a:effectLst/>
          </c:spPr>
          <c:marker>
            <c:symbol val="none"/>
          </c:marker>
          <c:cat>
            <c:strRef>
              <c:f>Assessment!$A$7:$A$14</c:f>
              <c:strCache>
                <c:ptCount val="8"/>
                <c:pt idx="0">
                  <c:v>Lessons from family</c:v>
                </c:pt>
                <c:pt idx="1">
                  <c:v>Online videos and podcasts by Dave Ramsey and associated personalities</c:v>
                </c:pt>
                <c:pt idx="2">
                  <c:v>Books by Dave Ramsey and associated personalities</c:v>
                </c:pt>
                <c:pt idx="3">
                  <c:v>Other online financial education materials (e.g., FIRE, Debt Avalanche)</c:v>
                </c:pt>
                <c:pt idx="4">
                  <c:v>Other financial education books</c:v>
                </c:pt>
                <c:pt idx="5">
                  <c:v>Other financial education courses</c:v>
                </c:pt>
                <c:pt idx="6">
                  <c:v>Financial Peace University in a traditional setting</c:v>
                </c:pt>
                <c:pt idx="7">
                  <c:v>Financial Peace University online</c:v>
                </c:pt>
              </c:strCache>
            </c:strRef>
          </c:cat>
          <c:val>
            <c:numRef>
              <c:f>Assessment!$I$7:$I$14</c:f>
              <c:numCache>
                <c:formatCode>0.0</c:formatCode>
                <c:ptCount val="8"/>
                <c:pt idx="0">
                  <c:v>82.833333333333329</c:v>
                </c:pt>
                <c:pt idx="1">
                  <c:v>88.499999999999986</c:v>
                </c:pt>
                <c:pt idx="2">
                  <c:v>85.5</c:v>
                </c:pt>
                <c:pt idx="3">
                  <c:v>87.666666666666657</c:v>
                </c:pt>
                <c:pt idx="4">
                  <c:v>87.333333333333343</c:v>
                </c:pt>
                <c:pt idx="5">
                  <c:v>85.5</c:v>
                </c:pt>
                <c:pt idx="6">
                  <c:v>85.333333333333343</c:v>
                </c:pt>
                <c:pt idx="7">
                  <c:v>88.333333333333329</c:v>
                </c:pt>
              </c:numCache>
            </c:numRef>
          </c:val>
          <c:extLst>
            <c:ext xmlns:c16="http://schemas.microsoft.com/office/drawing/2014/chart" uri="{C3380CC4-5D6E-409C-BE32-E72D297353CC}">
              <c16:uniqueId val="{00000000-7599-46D6-B7D4-0547BD81EDC0}"/>
            </c:ext>
          </c:extLst>
        </c:ser>
        <c:dLbls>
          <c:showLegendKey val="0"/>
          <c:showVal val="0"/>
          <c:showCatName val="0"/>
          <c:showSerName val="0"/>
          <c:showPercent val="0"/>
          <c:showBubbleSize val="0"/>
        </c:dLbls>
        <c:axId val="607587512"/>
        <c:axId val="607585912"/>
      </c:radarChart>
      <c:catAx>
        <c:axId val="6075875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Roboto Slab" pitchFamily="2" charset="0"/>
                <a:ea typeface="Roboto Slab" pitchFamily="2" charset="0"/>
                <a:cs typeface="+mn-cs"/>
              </a:defRPr>
            </a:pPr>
            <a:endParaRPr lang="en-US"/>
          </a:p>
        </c:txPr>
        <c:crossAx val="607585912"/>
        <c:crosses val="autoZero"/>
        <c:auto val="1"/>
        <c:lblAlgn val="ctr"/>
        <c:lblOffset val="100"/>
        <c:noMultiLvlLbl val="0"/>
      </c:catAx>
      <c:valAx>
        <c:axId val="60758591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Roboto Slab" pitchFamily="2" charset="0"/>
                <a:ea typeface="Roboto Slab" pitchFamily="2" charset="0"/>
                <a:cs typeface="+mn-cs"/>
              </a:defRPr>
            </a:pPr>
            <a:endParaRPr lang="en-US"/>
          </a:p>
        </c:txPr>
        <c:crossAx val="607587512"/>
        <c:crosses val="autoZero"/>
        <c:crossBetween val="between"/>
      </c:valAx>
      <c:spPr>
        <a:noFill/>
        <a:ln>
          <a:noFill/>
        </a:ln>
        <a:effectLst/>
      </c:spPr>
    </c:plotArea>
    <c:legend>
      <c:legendPos val="r"/>
      <c:layout>
        <c:manualLayout>
          <c:xMode val="edge"/>
          <c:yMode val="edge"/>
          <c:x val="0.41500714687703888"/>
          <c:y val="0.84256962474285313"/>
          <c:w val="0.58384138415335651"/>
          <c:h val="0.15660979006488243"/>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Roboto Slab" pitchFamily="2" charset="0"/>
              <a:ea typeface="Roboto Slab" pitchFamily="2" charset="0"/>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Roboto Slab" pitchFamily="2" charset="0"/>
          <a:ea typeface="Roboto Slab" pitchFamily="2"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2.xml><?xml version="1.0" encoding="utf-8"?>
<cs:colorStyle xmlns:cs="http://schemas.microsoft.com/office/drawing/2012/chartStyle" xmlns:a="http://schemas.openxmlformats.org/drawingml/2006/main" meth="withinLinearReversed" id="26">
  <a:schemeClr val="accent6"/>
</cs:colorStyle>
</file>

<file path=ppt/charts/colors3.xml><?xml version="1.0" encoding="utf-8"?>
<cs:colorStyle xmlns:cs="http://schemas.microsoft.com/office/drawing/2012/chartStyle" xmlns:a="http://schemas.openxmlformats.org/drawingml/2006/main" meth="withinLinear" id="19">
  <a:schemeClr val="accent6"/>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3A4AB3-9A30-44A0-95CC-5F531335ABE4}" type="doc">
      <dgm:prSet loTypeId="urn:microsoft.com/office/officeart/2008/layout/AlternatingHexagons" loCatId="list" qsTypeId="urn:microsoft.com/office/officeart/2005/8/quickstyle/simple1" qsCatId="simple" csTypeId="urn:microsoft.com/office/officeart/2005/8/colors/accent0_3" csCatId="mainScheme" phldr="1"/>
      <dgm:spPr/>
      <dgm:t>
        <a:bodyPr/>
        <a:lstStyle/>
        <a:p>
          <a:endParaRPr lang="en-US"/>
        </a:p>
      </dgm:t>
    </dgm:pt>
    <dgm:pt modelId="{1308F583-76ED-42A8-882F-13A4AB184318}">
      <dgm:prSet phldrT="[Text]"/>
      <dgm:spPr/>
      <dgm:t>
        <a:bodyPr/>
        <a:lstStyle/>
        <a:p>
          <a:r>
            <a:rPr lang="en-US" dirty="0">
              <a:latin typeface="Roboto Slab" pitchFamily="2" charset="0"/>
              <a:ea typeface="Roboto Slab" pitchFamily="2" charset="0"/>
            </a:rPr>
            <a:t>74%</a:t>
          </a:r>
        </a:p>
      </dgm:t>
    </dgm:pt>
    <dgm:pt modelId="{895050C7-8EED-4661-8754-457AB57BCD85}" type="parTrans" cxnId="{07A0C837-493F-46FD-8824-B2B8DF67EEBF}">
      <dgm:prSet/>
      <dgm:spPr/>
      <dgm:t>
        <a:bodyPr/>
        <a:lstStyle/>
        <a:p>
          <a:endParaRPr lang="en-US">
            <a:latin typeface="Roboto Slab" pitchFamily="2" charset="0"/>
            <a:ea typeface="Roboto Slab" pitchFamily="2" charset="0"/>
          </a:endParaRPr>
        </a:p>
      </dgm:t>
    </dgm:pt>
    <dgm:pt modelId="{58FD5756-AF7D-45A2-BCE2-1DB6B336FD58}" type="sibTrans" cxnId="{07A0C837-493F-46FD-8824-B2B8DF67EEBF}">
      <dgm:prSet/>
      <dgm:spPr/>
      <dgm:t>
        <a:bodyPr/>
        <a:lstStyle/>
        <a:p>
          <a:endParaRPr lang="en-US" dirty="0">
            <a:latin typeface="Roboto Slab" pitchFamily="2" charset="0"/>
            <a:ea typeface="Roboto Slab" pitchFamily="2" charset="0"/>
          </a:endParaRPr>
        </a:p>
      </dgm:t>
    </dgm:pt>
    <dgm:pt modelId="{E78080B4-4159-4791-8576-35F61C0B77F5}">
      <dgm:prSet phldrT="[Text]"/>
      <dgm:spPr/>
      <dgm:t>
        <a:bodyPr/>
        <a:lstStyle/>
        <a:p>
          <a:r>
            <a:rPr lang="en-US" dirty="0">
              <a:latin typeface="Roboto Slab" pitchFamily="2" charset="0"/>
              <a:ea typeface="Roboto Slab" pitchFamily="2" charset="0"/>
            </a:rPr>
            <a:t>Millennial or Gen X</a:t>
          </a:r>
        </a:p>
      </dgm:t>
    </dgm:pt>
    <dgm:pt modelId="{6361D835-7399-4169-AC8B-ABC49022ECE0}" type="parTrans" cxnId="{6A45C394-A25D-49FB-A4C5-E1B7893FE4C6}">
      <dgm:prSet/>
      <dgm:spPr/>
      <dgm:t>
        <a:bodyPr/>
        <a:lstStyle/>
        <a:p>
          <a:endParaRPr lang="en-US">
            <a:latin typeface="Roboto Slab" pitchFamily="2" charset="0"/>
            <a:ea typeface="Roboto Slab" pitchFamily="2" charset="0"/>
          </a:endParaRPr>
        </a:p>
      </dgm:t>
    </dgm:pt>
    <dgm:pt modelId="{C396EC2A-2D1B-402C-857A-A8E26B7FF220}" type="sibTrans" cxnId="{6A45C394-A25D-49FB-A4C5-E1B7893FE4C6}">
      <dgm:prSet/>
      <dgm:spPr/>
      <dgm:t>
        <a:bodyPr/>
        <a:lstStyle/>
        <a:p>
          <a:endParaRPr lang="en-US">
            <a:latin typeface="Roboto Slab" pitchFamily="2" charset="0"/>
            <a:ea typeface="Roboto Slab" pitchFamily="2" charset="0"/>
          </a:endParaRPr>
        </a:p>
      </dgm:t>
    </dgm:pt>
    <dgm:pt modelId="{E3517367-631B-481E-9D68-EEDFFD5AC1D9}">
      <dgm:prSet phldrT="[Text]"/>
      <dgm:spPr/>
      <dgm:t>
        <a:bodyPr/>
        <a:lstStyle/>
        <a:p>
          <a:r>
            <a:rPr lang="en-US" dirty="0">
              <a:latin typeface="Roboto Slab" pitchFamily="2" charset="0"/>
              <a:ea typeface="Roboto Slab" pitchFamily="2" charset="0"/>
            </a:rPr>
            <a:t>81%</a:t>
          </a:r>
        </a:p>
      </dgm:t>
    </dgm:pt>
    <dgm:pt modelId="{D199D198-7879-4E99-8097-5A90BCD7AB2C}" type="parTrans" cxnId="{0D1BDAB6-2877-43FC-900E-8F041744E0B7}">
      <dgm:prSet/>
      <dgm:spPr/>
      <dgm:t>
        <a:bodyPr/>
        <a:lstStyle/>
        <a:p>
          <a:endParaRPr lang="en-US">
            <a:latin typeface="Roboto Slab" pitchFamily="2" charset="0"/>
            <a:ea typeface="Roboto Slab" pitchFamily="2" charset="0"/>
          </a:endParaRPr>
        </a:p>
      </dgm:t>
    </dgm:pt>
    <dgm:pt modelId="{E6CA2FF4-3BC5-4E5D-8F27-E080120815A7}" type="sibTrans" cxnId="{0D1BDAB6-2877-43FC-900E-8F041744E0B7}">
      <dgm:prSet/>
      <dgm:spPr/>
      <dgm:t>
        <a:bodyPr/>
        <a:lstStyle/>
        <a:p>
          <a:endParaRPr lang="en-US" dirty="0">
            <a:latin typeface="Roboto Slab" pitchFamily="2" charset="0"/>
            <a:ea typeface="Roboto Slab" pitchFamily="2" charset="0"/>
          </a:endParaRPr>
        </a:p>
      </dgm:t>
    </dgm:pt>
    <dgm:pt modelId="{34DA6CA8-F9E7-4A2B-9143-FA26F3A27BEF}">
      <dgm:prSet phldrT="[Text]"/>
      <dgm:spPr/>
      <dgm:t>
        <a:bodyPr/>
        <a:lstStyle/>
        <a:p>
          <a:r>
            <a:rPr lang="en-US" dirty="0">
              <a:latin typeface="Roboto Slab" pitchFamily="2" charset="0"/>
              <a:ea typeface="Roboto Slab" pitchFamily="2" charset="0"/>
            </a:rPr>
            <a:t>4 Year Degree or Higher</a:t>
          </a:r>
        </a:p>
      </dgm:t>
    </dgm:pt>
    <dgm:pt modelId="{AD06A5E6-8168-4107-8B42-1654FAEE3671}" type="parTrans" cxnId="{03268DC4-C188-4904-9421-6A4972AC5C7D}">
      <dgm:prSet/>
      <dgm:spPr/>
      <dgm:t>
        <a:bodyPr/>
        <a:lstStyle/>
        <a:p>
          <a:endParaRPr lang="en-US">
            <a:latin typeface="Roboto Slab" pitchFamily="2" charset="0"/>
            <a:ea typeface="Roboto Slab" pitchFamily="2" charset="0"/>
          </a:endParaRPr>
        </a:p>
      </dgm:t>
    </dgm:pt>
    <dgm:pt modelId="{7B72990F-5695-4174-80A9-790BD17846E8}" type="sibTrans" cxnId="{03268DC4-C188-4904-9421-6A4972AC5C7D}">
      <dgm:prSet/>
      <dgm:spPr/>
      <dgm:t>
        <a:bodyPr/>
        <a:lstStyle/>
        <a:p>
          <a:endParaRPr lang="en-US">
            <a:latin typeface="Roboto Slab" pitchFamily="2" charset="0"/>
            <a:ea typeface="Roboto Slab" pitchFamily="2" charset="0"/>
          </a:endParaRPr>
        </a:p>
      </dgm:t>
    </dgm:pt>
    <dgm:pt modelId="{0837BD42-A7F7-4C9A-AFD6-4840D356A069}">
      <dgm:prSet phldrT="[Text]"/>
      <dgm:spPr/>
      <dgm:t>
        <a:bodyPr/>
        <a:lstStyle/>
        <a:p>
          <a:r>
            <a:rPr lang="en-US" dirty="0">
              <a:latin typeface="Roboto Slab" pitchFamily="2" charset="0"/>
              <a:ea typeface="Roboto Slab" pitchFamily="2" charset="0"/>
            </a:rPr>
            <a:t>69%</a:t>
          </a:r>
        </a:p>
      </dgm:t>
    </dgm:pt>
    <dgm:pt modelId="{74D5FA5D-FA0F-4D22-8569-14ED299A6627}" type="parTrans" cxnId="{EBD48833-1CA5-405D-9820-F48B6C67061E}">
      <dgm:prSet/>
      <dgm:spPr/>
      <dgm:t>
        <a:bodyPr/>
        <a:lstStyle/>
        <a:p>
          <a:endParaRPr lang="en-US">
            <a:latin typeface="Roboto Slab" pitchFamily="2" charset="0"/>
            <a:ea typeface="Roboto Slab" pitchFamily="2" charset="0"/>
          </a:endParaRPr>
        </a:p>
      </dgm:t>
    </dgm:pt>
    <dgm:pt modelId="{D806EBE6-CEDB-4003-9890-8D450A520BD4}" type="sibTrans" cxnId="{EBD48833-1CA5-405D-9820-F48B6C67061E}">
      <dgm:prSet/>
      <dgm:spPr/>
      <dgm:t>
        <a:bodyPr/>
        <a:lstStyle/>
        <a:p>
          <a:endParaRPr lang="en-US" dirty="0">
            <a:latin typeface="Roboto Slab" pitchFamily="2" charset="0"/>
            <a:ea typeface="Roboto Slab" pitchFamily="2" charset="0"/>
          </a:endParaRPr>
        </a:p>
      </dgm:t>
    </dgm:pt>
    <dgm:pt modelId="{9AF8E2E7-36C3-4CEB-9F2A-6DCD2EB71817}">
      <dgm:prSet phldrT="[Text]"/>
      <dgm:spPr/>
      <dgm:t>
        <a:bodyPr/>
        <a:lstStyle/>
        <a:p>
          <a:r>
            <a:rPr lang="en-US" dirty="0">
              <a:latin typeface="Roboto Slab" pitchFamily="2" charset="0"/>
              <a:ea typeface="Roboto Slab" pitchFamily="2" charset="0"/>
            </a:rPr>
            <a:t>Married</a:t>
          </a:r>
        </a:p>
      </dgm:t>
    </dgm:pt>
    <dgm:pt modelId="{308D9364-35D0-47D0-975E-16C65FE3AE93}" type="parTrans" cxnId="{B65B5175-164E-4EDB-85D1-1499379CE725}">
      <dgm:prSet/>
      <dgm:spPr/>
      <dgm:t>
        <a:bodyPr/>
        <a:lstStyle/>
        <a:p>
          <a:endParaRPr lang="en-US">
            <a:latin typeface="Roboto Slab" pitchFamily="2" charset="0"/>
            <a:ea typeface="Roboto Slab" pitchFamily="2" charset="0"/>
          </a:endParaRPr>
        </a:p>
      </dgm:t>
    </dgm:pt>
    <dgm:pt modelId="{C16D7778-6E16-49F5-9AC1-D4AA79884C5B}" type="sibTrans" cxnId="{B65B5175-164E-4EDB-85D1-1499379CE725}">
      <dgm:prSet/>
      <dgm:spPr/>
      <dgm:t>
        <a:bodyPr/>
        <a:lstStyle/>
        <a:p>
          <a:endParaRPr lang="en-US">
            <a:latin typeface="Roboto Slab" pitchFamily="2" charset="0"/>
            <a:ea typeface="Roboto Slab" pitchFamily="2" charset="0"/>
          </a:endParaRPr>
        </a:p>
      </dgm:t>
    </dgm:pt>
    <dgm:pt modelId="{82F2003A-245D-4F33-8C47-063BE7F42860}">
      <dgm:prSet phldrT="[Text]"/>
      <dgm:spPr/>
      <dgm:t>
        <a:bodyPr/>
        <a:lstStyle/>
        <a:p>
          <a:r>
            <a:rPr lang="en-US" dirty="0">
              <a:latin typeface="Roboto Slab" pitchFamily="2" charset="0"/>
              <a:ea typeface="Roboto Slab" pitchFamily="2" charset="0"/>
            </a:rPr>
            <a:t>55%</a:t>
          </a:r>
        </a:p>
      </dgm:t>
    </dgm:pt>
    <dgm:pt modelId="{819BE7B1-8FB4-458F-9C49-EA0BA59DA3D8}" type="parTrans" cxnId="{271759F5-2C89-4DA3-B47B-4DC6F34CEE71}">
      <dgm:prSet/>
      <dgm:spPr/>
      <dgm:t>
        <a:bodyPr/>
        <a:lstStyle/>
        <a:p>
          <a:endParaRPr lang="en-US"/>
        </a:p>
      </dgm:t>
    </dgm:pt>
    <dgm:pt modelId="{ADB5DB8C-8C41-48EC-94B2-A2159D8C8062}" type="sibTrans" cxnId="{271759F5-2C89-4DA3-B47B-4DC6F34CEE71}">
      <dgm:prSet/>
      <dgm:spPr/>
      <dgm:t>
        <a:bodyPr/>
        <a:lstStyle/>
        <a:p>
          <a:endParaRPr lang="en-US" dirty="0"/>
        </a:p>
      </dgm:t>
    </dgm:pt>
    <dgm:pt modelId="{7F6D5A68-A1CB-4E0D-93B9-5C3DB13A24D3}">
      <dgm:prSet phldrT="[Text]"/>
      <dgm:spPr/>
      <dgm:t>
        <a:bodyPr/>
        <a:lstStyle/>
        <a:p>
          <a:r>
            <a:rPr lang="en-US" dirty="0">
              <a:latin typeface="Roboto Slab" pitchFamily="2" charset="0"/>
              <a:ea typeface="Roboto Slab" pitchFamily="2" charset="0"/>
            </a:rPr>
            <a:t>Female</a:t>
          </a:r>
        </a:p>
      </dgm:t>
    </dgm:pt>
    <dgm:pt modelId="{A68D079E-8483-45AB-9D6D-34F88B4C20B0}" type="parTrans" cxnId="{E4842D8B-74D2-41A3-980C-68BAACF0A32D}">
      <dgm:prSet/>
      <dgm:spPr/>
      <dgm:t>
        <a:bodyPr/>
        <a:lstStyle/>
        <a:p>
          <a:endParaRPr lang="en-US"/>
        </a:p>
      </dgm:t>
    </dgm:pt>
    <dgm:pt modelId="{39231B7A-AE2A-421C-B2D0-18C0BA1EBBCC}" type="sibTrans" cxnId="{E4842D8B-74D2-41A3-980C-68BAACF0A32D}">
      <dgm:prSet/>
      <dgm:spPr/>
      <dgm:t>
        <a:bodyPr/>
        <a:lstStyle/>
        <a:p>
          <a:endParaRPr lang="en-US"/>
        </a:p>
      </dgm:t>
    </dgm:pt>
    <dgm:pt modelId="{6F62952F-D84A-4643-8292-0ADF264C1E39}">
      <dgm:prSet phldrT="[Text]"/>
      <dgm:spPr/>
      <dgm:t>
        <a:bodyPr/>
        <a:lstStyle/>
        <a:p>
          <a:r>
            <a:rPr lang="en-US" dirty="0">
              <a:latin typeface="Roboto Slab" pitchFamily="2" charset="0"/>
              <a:ea typeface="Roboto Slab" pitchFamily="2" charset="0"/>
            </a:rPr>
            <a:t>17%</a:t>
          </a:r>
        </a:p>
      </dgm:t>
    </dgm:pt>
    <dgm:pt modelId="{8B9DDA39-C830-4F7A-A072-3F48533F84D2}" type="parTrans" cxnId="{FE67E216-B856-4B05-84AD-0BAEA011D3DE}">
      <dgm:prSet/>
      <dgm:spPr/>
      <dgm:t>
        <a:bodyPr/>
        <a:lstStyle/>
        <a:p>
          <a:endParaRPr lang="en-US"/>
        </a:p>
      </dgm:t>
    </dgm:pt>
    <dgm:pt modelId="{3C11E843-BBFA-46E0-B5CA-19E1718DFA88}" type="sibTrans" cxnId="{FE67E216-B856-4B05-84AD-0BAEA011D3DE}">
      <dgm:prSet/>
      <dgm:spPr/>
      <dgm:t>
        <a:bodyPr/>
        <a:lstStyle/>
        <a:p>
          <a:endParaRPr lang="en-US" dirty="0"/>
        </a:p>
      </dgm:t>
    </dgm:pt>
    <dgm:pt modelId="{C4CDC125-1C49-4AB7-8F5C-584EECF512A6}">
      <dgm:prSet phldrT="[Text]"/>
      <dgm:spPr/>
      <dgm:t>
        <a:bodyPr/>
        <a:lstStyle/>
        <a:p>
          <a:r>
            <a:rPr lang="en-US" dirty="0">
              <a:latin typeface="Roboto Slab" pitchFamily="2" charset="0"/>
              <a:ea typeface="Roboto Slab" pitchFamily="2" charset="0"/>
            </a:rPr>
            <a:t>Ethnic Minority Representation</a:t>
          </a:r>
        </a:p>
      </dgm:t>
    </dgm:pt>
    <dgm:pt modelId="{62EC2309-D3B3-4D00-AD08-D603B60B20D2}" type="parTrans" cxnId="{CF78DB96-314D-47D9-99B0-35E97E35D840}">
      <dgm:prSet/>
      <dgm:spPr/>
      <dgm:t>
        <a:bodyPr/>
        <a:lstStyle/>
        <a:p>
          <a:endParaRPr lang="en-US"/>
        </a:p>
      </dgm:t>
    </dgm:pt>
    <dgm:pt modelId="{07174E90-E473-4249-9F86-B40491F269A9}" type="sibTrans" cxnId="{CF78DB96-314D-47D9-99B0-35E97E35D840}">
      <dgm:prSet/>
      <dgm:spPr/>
      <dgm:t>
        <a:bodyPr/>
        <a:lstStyle/>
        <a:p>
          <a:endParaRPr lang="en-US"/>
        </a:p>
      </dgm:t>
    </dgm:pt>
    <dgm:pt modelId="{E237E936-816D-40C0-9E54-9708CA591C11}">
      <dgm:prSet phldrT="[Text]"/>
      <dgm:spPr/>
      <dgm:t>
        <a:bodyPr/>
        <a:lstStyle/>
        <a:p>
          <a:r>
            <a:rPr lang="en-US" dirty="0">
              <a:latin typeface="Roboto Slab" pitchFamily="2" charset="0"/>
              <a:ea typeface="Roboto Slab" pitchFamily="2" charset="0"/>
            </a:rPr>
            <a:t>12</a:t>
          </a:r>
        </a:p>
      </dgm:t>
    </dgm:pt>
    <dgm:pt modelId="{5335559F-AD74-4016-9A17-6269BB53FA56}" type="parTrans" cxnId="{2F539752-9927-4C66-86E5-C1252F41FCA2}">
      <dgm:prSet/>
      <dgm:spPr/>
      <dgm:t>
        <a:bodyPr/>
        <a:lstStyle/>
        <a:p>
          <a:endParaRPr lang="en-US"/>
        </a:p>
      </dgm:t>
    </dgm:pt>
    <dgm:pt modelId="{6373B4F6-30C6-4A54-BADC-B4A5174A200C}" type="sibTrans" cxnId="{2F539752-9927-4C66-86E5-C1252F41FCA2}">
      <dgm:prSet/>
      <dgm:spPr/>
      <dgm:t>
        <a:bodyPr/>
        <a:lstStyle/>
        <a:p>
          <a:endParaRPr lang="en-US" dirty="0"/>
        </a:p>
      </dgm:t>
    </dgm:pt>
    <dgm:pt modelId="{414CFA87-2C26-4266-815A-B46F34383082}">
      <dgm:prSet phldrT="[Text]"/>
      <dgm:spPr/>
      <dgm:t>
        <a:bodyPr/>
        <a:lstStyle/>
        <a:p>
          <a:r>
            <a:rPr lang="en-US" dirty="0">
              <a:latin typeface="Roboto Slab" pitchFamily="2" charset="0"/>
              <a:ea typeface="Roboto Slab" pitchFamily="2" charset="0"/>
            </a:rPr>
            <a:t>Millionaires</a:t>
          </a:r>
        </a:p>
      </dgm:t>
    </dgm:pt>
    <dgm:pt modelId="{206BBEA0-6E7D-4F99-9F0E-245E5220173C}" type="parTrans" cxnId="{0554F380-778F-4C39-BBF0-99F5633B4818}">
      <dgm:prSet/>
      <dgm:spPr/>
      <dgm:t>
        <a:bodyPr/>
        <a:lstStyle/>
        <a:p>
          <a:endParaRPr lang="en-US"/>
        </a:p>
      </dgm:t>
    </dgm:pt>
    <dgm:pt modelId="{2C3E6309-AFDC-4A99-9C05-A7BF693B8185}" type="sibTrans" cxnId="{0554F380-778F-4C39-BBF0-99F5633B4818}">
      <dgm:prSet/>
      <dgm:spPr/>
      <dgm:t>
        <a:bodyPr/>
        <a:lstStyle/>
        <a:p>
          <a:endParaRPr lang="en-US"/>
        </a:p>
      </dgm:t>
    </dgm:pt>
    <dgm:pt modelId="{F1DD7E76-DD7E-472C-BC47-B9CFDAC60A71}" type="pres">
      <dgm:prSet presAssocID="{E23A4AB3-9A30-44A0-95CC-5F531335ABE4}" presName="Name0" presStyleCnt="0">
        <dgm:presLayoutVars>
          <dgm:chMax/>
          <dgm:chPref/>
          <dgm:dir/>
          <dgm:animLvl val="lvl"/>
        </dgm:presLayoutVars>
      </dgm:prSet>
      <dgm:spPr/>
    </dgm:pt>
    <dgm:pt modelId="{B1891DF3-34F5-4C7B-9C19-06DC7D0584FE}" type="pres">
      <dgm:prSet presAssocID="{82F2003A-245D-4F33-8C47-063BE7F42860}" presName="composite" presStyleCnt="0"/>
      <dgm:spPr/>
    </dgm:pt>
    <dgm:pt modelId="{1F4D3DEF-9D55-4D38-8542-68254ACE80AC}" type="pres">
      <dgm:prSet presAssocID="{82F2003A-245D-4F33-8C47-063BE7F42860}" presName="Parent1" presStyleLbl="node1" presStyleIdx="0" presStyleCnt="12">
        <dgm:presLayoutVars>
          <dgm:chMax val="1"/>
          <dgm:chPref val="1"/>
          <dgm:bulletEnabled val="1"/>
        </dgm:presLayoutVars>
      </dgm:prSet>
      <dgm:spPr/>
    </dgm:pt>
    <dgm:pt modelId="{7670F93B-2C78-4D22-B61F-EA86F42B2886}" type="pres">
      <dgm:prSet presAssocID="{82F2003A-245D-4F33-8C47-063BE7F42860}" presName="Childtext1" presStyleLbl="revTx" presStyleIdx="0" presStyleCnt="6">
        <dgm:presLayoutVars>
          <dgm:chMax val="0"/>
          <dgm:chPref val="0"/>
          <dgm:bulletEnabled val="1"/>
        </dgm:presLayoutVars>
      </dgm:prSet>
      <dgm:spPr/>
    </dgm:pt>
    <dgm:pt modelId="{822D4C0B-FACA-4F78-97A8-5B6C288917FD}" type="pres">
      <dgm:prSet presAssocID="{82F2003A-245D-4F33-8C47-063BE7F42860}" presName="BalanceSpacing" presStyleCnt="0"/>
      <dgm:spPr/>
    </dgm:pt>
    <dgm:pt modelId="{802B7B1F-696E-4C4A-BE5D-C07C9BA8C3B9}" type="pres">
      <dgm:prSet presAssocID="{82F2003A-245D-4F33-8C47-063BE7F42860}" presName="BalanceSpacing1" presStyleCnt="0"/>
      <dgm:spPr/>
    </dgm:pt>
    <dgm:pt modelId="{A967AB49-DFEB-432C-9E9A-FC0D16A6EB1D}" type="pres">
      <dgm:prSet presAssocID="{ADB5DB8C-8C41-48EC-94B2-A2159D8C8062}" presName="Accent1Text" presStyleLbl="node1" presStyleIdx="1" presStyleCnt="12"/>
      <dgm:spPr/>
    </dgm:pt>
    <dgm:pt modelId="{6832A076-C41E-4884-9CCA-FC593A9F2FD7}" type="pres">
      <dgm:prSet presAssocID="{ADB5DB8C-8C41-48EC-94B2-A2159D8C8062}" presName="spaceBetweenRectangles" presStyleCnt="0"/>
      <dgm:spPr/>
    </dgm:pt>
    <dgm:pt modelId="{8E6CD5C6-1F46-406F-8A91-80CE0285A126}" type="pres">
      <dgm:prSet presAssocID="{1308F583-76ED-42A8-882F-13A4AB184318}" presName="composite" presStyleCnt="0"/>
      <dgm:spPr/>
    </dgm:pt>
    <dgm:pt modelId="{87BA7319-FAC8-4AEA-8ECE-2D4D7E7E4194}" type="pres">
      <dgm:prSet presAssocID="{1308F583-76ED-42A8-882F-13A4AB184318}" presName="Parent1" presStyleLbl="node1" presStyleIdx="2" presStyleCnt="12">
        <dgm:presLayoutVars>
          <dgm:chMax val="1"/>
          <dgm:chPref val="1"/>
          <dgm:bulletEnabled val="1"/>
        </dgm:presLayoutVars>
      </dgm:prSet>
      <dgm:spPr/>
    </dgm:pt>
    <dgm:pt modelId="{BFD029C5-DA9F-4F83-A2B5-050450714AE5}" type="pres">
      <dgm:prSet presAssocID="{1308F583-76ED-42A8-882F-13A4AB184318}" presName="Childtext1" presStyleLbl="revTx" presStyleIdx="1" presStyleCnt="6">
        <dgm:presLayoutVars>
          <dgm:chMax val="0"/>
          <dgm:chPref val="0"/>
          <dgm:bulletEnabled val="1"/>
        </dgm:presLayoutVars>
      </dgm:prSet>
      <dgm:spPr/>
    </dgm:pt>
    <dgm:pt modelId="{0B47FDF5-9789-46CD-9A88-B50B5C407957}" type="pres">
      <dgm:prSet presAssocID="{1308F583-76ED-42A8-882F-13A4AB184318}" presName="BalanceSpacing" presStyleCnt="0"/>
      <dgm:spPr/>
    </dgm:pt>
    <dgm:pt modelId="{3EDC0DB5-43FA-46E1-8483-FEB737419931}" type="pres">
      <dgm:prSet presAssocID="{1308F583-76ED-42A8-882F-13A4AB184318}" presName="BalanceSpacing1" presStyleCnt="0"/>
      <dgm:spPr/>
    </dgm:pt>
    <dgm:pt modelId="{D9231AF0-6C5F-4806-ABD2-070490278C1C}" type="pres">
      <dgm:prSet presAssocID="{58FD5756-AF7D-45A2-BCE2-1DB6B336FD58}" presName="Accent1Text" presStyleLbl="node1" presStyleIdx="3" presStyleCnt="12"/>
      <dgm:spPr/>
    </dgm:pt>
    <dgm:pt modelId="{44FE68A1-3EA9-4E15-B9CC-A68B234C6848}" type="pres">
      <dgm:prSet presAssocID="{58FD5756-AF7D-45A2-BCE2-1DB6B336FD58}" presName="spaceBetweenRectangles" presStyleCnt="0"/>
      <dgm:spPr/>
    </dgm:pt>
    <dgm:pt modelId="{C25EA2E3-B9DA-4ED2-BE46-321D9478FD20}" type="pres">
      <dgm:prSet presAssocID="{E3517367-631B-481E-9D68-EEDFFD5AC1D9}" presName="composite" presStyleCnt="0"/>
      <dgm:spPr/>
    </dgm:pt>
    <dgm:pt modelId="{76B484E1-4938-438E-BFDF-60859967DAB5}" type="pres">
      <dgm:prSet presAssocID="{E3517367-631B-481E-9D68-EEDFFD5AC1D9}" presName="Parent1" presStyleLbl="node1" presStyleIdx="4" presStyleCnt="12">
        <dgm:presLayoutVars>
          <dgm:chMax val="1"/>
          <dgm:chPref val="1"/>
          <dgm:bulletEnabled val="1"/>
        </dgm:presLayoutVars>
      </dgm:prSet>
      <dgm:spPr/>
    </dgm:pt>
    <dgm:pt modelId="{77A03371-D427-4963-8D0F-0980AD7E48CE}" type="pres">
      <dgm:prSet presAssocID="{E3517367-631B-481E-9D68-EEDFFD5AC1D9}" presName="Childtext1" presStyleLbl="revTx" presStyleIdx="2" presStyleCnt="6">
        <dgm:presLayoutVars>
          <dgm:chMax val="0"/>
          <dgm:chPref val="0"/>
          <dgm:bulletEnabled val="1"/>
        </dgm:presLayoutVars>
      </dgm:prSet>
      <dgm:spPr/>
    </dgm:pt>
    <dgm:pt modelId="{41E39B67-5C10-407A-9C8F-AFC0F970D9C7}" type="pres">
      <dgm:prSet presAssocID="{E3517367-631B-481E-9D68-EEDFFD5AC1D9}" presName="BalanceSpacing" presStyleCnt="0"/>
      <dgm:spPr/>
    </dgm:pt>
    <dgm:pt modelId="{24D45F95-A6A3-4741-A7EC-08944A6462CD}" type="pres">
      <dgm:prSet presAssocID="{E3517367-631B-481E-9D68-EEDFFD5AC1D9}" presName="BalanceSpacing1" presStyleCnt="0"/>
      <dgm:spPr/>
    </dgm:pt>
    <dgm:pt modelId="{005485C1-8331-4D70-8141-1E6FA31DC85E}" type="pres">
      <dgm:prSet presAssocID="{E6CA2FF4-3BC5-4E5D-8F27-E080120815A7}" presName="Accent1Text" presStyleLbl="node1" presStyleIdx="5" presStyleCnt="12"/>
      <dgm:spPr/>
    </dgm:pt>
    <dgm:pt modelId="{33281F71-2F9C-42CA-9C97-551634CABACC}" type="pres">
      <dgm:prSet presAssocID="{E6CA2FF4-3BC5-4E5D-8F27-E080120815A7}" presName="spaceBetweenRectangles" presStyleCnt="0"/>
      <dgm:spPr/>
    </dgm:pt>
    <dgm:pt modelId="{3963032F-B353-4E78-8834-DF46D6CC7EF5}" type="pres">
      <dgm:prSet presAssocID="{0837BD42-A7F7-4C9A-AFD6-4840D356A069}" presName="composite" presStyleCnt="0"/>
      <dgm:spPr/>
    </dgm:pt>
    <dgm:pt modelId="{AE5F6E16-A780-4CAA-94CF-172914CA593A}" type="pres">
      <dgm:prSet presAssocID="{0837BD42-A7F7-4C9A-AFD6-4840D356A069}" presName="Parent1" presStyleLbl="node1" presStyleIdx="6" presStyleCnt="12">
        <dgm:presLayoutVars>
          <dgm:chMax val="1"/>
          <dgm:chPref val="1"/>
          <dgm:bulletEnabled val="1"/>
        </dgm:presLayoutVars>
      </dgm:prSet>
      <dgm:spPr/>
    </dgm:pt>
    <dgm:pt modelId="{DB786BA3-AAAB-41BE-93E3-02B86780054C}" type="pres">
      <dgm:prSet presAssocID="{0837BD42-A7F7-4C9A-AFD6-4840D356A069}" presName="Childtext1" presStyleLbl="revTx" presStyleIdx="3" presStyleCnt="6">
        <dgm:presLayoutVars>
          <dgm:chMax val="0"/>
          <dgm:chPref val="0"/>
          <dgm:bulletEnabled val="1"/>
        </dgm:presLayoutVars>
      </dgm:prSet>
      <dgm:spPr/>
    </dgm:pt>
    <dgm:pt modelId="{4CF5CC0C-20A3-4917-9AD9-4AF6A2B2E88F}" type="pres">
      <dgm:prSet presAssocID="{0837BD42-A7F7-4C9A-AFD6-4840D356A069}" presName="BalanceSpacing" presStyleCnt="0"/>
      <dgm:spPr/>
    </dgm:pt>
    <dgm:pt modelId="{FBB040E2-07B4-4536-AA96-1745D0847E26}" type="pres">
      <dgm:prSet presAssocID="{0837BD42-A7F7-4C9A-AFD6-4840D356A069}" presName="BalanceSpacing1" presStyleCnt="0"/>
      <dgm:spPr/>
    </dgm:pt>
    <dgm:pt modelId="{9176A4F0-A33B-4663-9626-13FD4F08C780}" type="pres">
      <dgm:prSet presAssocID="{D806EBE6-CEDB-4003-9890-8D450A520BD4}" presName="Accent1Text" presStyleLbl="node1" presStyleIdx="7" presStyleCnt="12"/>
      <dgm:spPr/>
    </dgm:pt>
    <dgm:pt modelId="{CC4B3F29-B2C4-454B-9DF0-2B6B9CF22943}" type="pres">
      <dgm:prSet presAssocID="{D806EBE6-CEDB-4003-9890-8D450A520BD4}" presName="spaceBetweenRectangles" presStyleCnt="0"/>
      <dgm:spPr/>
    </dgm:pt>
    <dgm:pt modelId="{9D758DE4-3F13-4E01-817E-70FDC3352937}" type="pres">
      <dgm:prSet presAssocID="{6F62952F-D84A-4643-8292-0ADF264C1E39}" presName="composite" presStyleCnt="0"/>
      <dgm:spPr/>
    </dgm:pt>
    <dgm:pt modelId="{D9EF941C-CF62-4AD2-96AE-11D77F877E2C}" type="pres">
      <dgm:prSet presAssocID="{6F62952F-D84A-4643-8292-0ADF264C1E39}" presName="Parent1" presStyleLbl="node1" presStyleIdx="8" presStyleCnt="12">
        <dgm:presLayoutVars>
          <dgm:chMax val="1"/>
          <dgm:chPref val="1"/>
          <dgm:bulletEnabled val="1"/>
        </dgm:presLayoutVars>
      </dgm:prSet>
      <dgm:spPr/>
    </dgm:pt>
    <dgm:pt modelId="{7A71BDD4-E7D1-4AC1-BDD0-F1BEF996C41F}" type="pres">
      <dgm:prSet presAssocID="{6F62952F-D84A-4643-8292-0ADF264C1E39}" presName="Childtext1" presStyleLbl="revTx" presStyleIdx="4" presStyleCnt="6">
        <dgm:presLayoutVars>
          <dgm:chMax val="0"/>
          <dgm:chPref val="0"/>
          <dgm:bulletEnabled val="1"/>
        </dgm:presLayoutVars>
      </dgm:prSet>
      <dgm:spPr/>
    </dgm:pt>
    <dgm:pt modelId="{A1FC8D58-0EC5-421F-AFF4-B05A232B5D6D}" type="pres">
      <dgm:prSet presAssocID="{6F62952F-D84A-4643-8292-0ADF264C1E39}" presName="BalanceSpacing" presStyleCnt="0"/>
      <dgm:spPr/>
    </dgm:pt>
    <dgm:pt modelId="{F7E7698B-5BB9-4FF8-A948-DAFDFFEE773C}" type="pres">
      <dgm:prSet presAssocID="{6F62952F-D84A-4643-8292-0ADF264C1E39}" presName="BalanceSpacing1" presStyleCnt="0"/>
      <dgm:spPr/>
    </dgm:pt>
    <dgm:pt modelId="{3570896A-5597-4CCD-857E-4FD5BFE5F22E}" type="pres">
      <dgm:prSet presAssocID="{3C11E843-BBFA-46E0-B5CA-19E1718DFA88}" presName="Accent1Text" presStyleLbl="node1" presStyleIdx="9" presStyleCnt="12"/>
      <dgm:spPr/>
    </dgm:pt>
    <dgm:pt modelId="{F2B66942-8B30-473E-A8FB-DAA7B0C85E47}" type="pres">
      <dgm:prSet presAssocID="{3C11E843-BBFA-46E0-B5CA-19E1718DFA88}" presName="spaceBetweenRectangles" presStyleCnt="0"/>
      <dgm:spPr/>
    </dgm:pt>
    <dgm:pt modelId="{6780F08C-8667-454F-A512-ABCA1F5890B9}" type="pres">
      <dgm:prSet presAssocID="{E237E936-816D-40C0-9E54-9708CA591C11}" presName="composite" presStyleCnt="0"/>
      <dgm:spPr/>
    </dgm:pt>
    <dgm:pt modelId="{E9A4A0A9-5A8C-424F-98C5-5493A9CE24DE}" type="pres">
      <dgm:prSet presAssocID="{E237E936-816D-40C0-9E54-9708CA591C11}" presName="Parent1" presStyleLbl="node1" presStyleIdx="10" presStyleCnt="12">
        <dgm:presLayoutVars>
          <dgm:chMax val="1"/>
          <dgm:chPref val="1"/>
          <dgm:bulletEnabled val="1"/>
        </dgm:presLayoutVars>
      </dgm:prSet>
      <dgm:spPr/>
    </dgm:pt>
    <dgm:pt modelId="{33A5D485-A332-4FE3-9C2C-E577B2E4D148}" type="pres">
      <dgm:prSet presAssocID="{E237E936-816D-40C0-9E54-9708CA591C11}" presName="Childtext1" presStyleLbl="revTx" presStyleIdx="5" presStyleCnt="6">
        <dgm:presLayoutVars>
          <dgm:chMax val="0"/>
          <dgm:chPref val="0"/>
          <dgm:bulletEnabled val="1"/>
        </dgm:presLayoutVars>
      </dgm:prSet>
      <dgm:spPr/>
    </dgm:pt>
    <dgm:pt modelId="{5EDEEB39-FB2A-4FA7-B9C3-C422B6317A11}" type="pres">
      <dgm:prSet presAssocID="{E237E936-816D-40C0-9E54-9708CA591C11}" presName="BalanceSpacing" presStyleCnt="0"/>
      <dgm:spPr/>
    </dgm:pt>
    <dgm:pt modelId="{27E86994-5FD3-4422-B5D0-9C4CA13893A0}" type="pres">
      <dgm:prSet presAssocID="{E237E936-816D-40C0-9E54-9708CA591C11}" presName="BalanceSpacing1" presStyleCnt="0"/>
      <dgm:spPr/>
    </dgm:pt>
    <dgm:pt modelId="{774292A2-FDB0-4D93-91A7-A77E3307F568}" type="pres">
      <dgm:prSet presAssocID="{6373B4F6-30C6-4A54-BADC-B4A5174A200C}" presName="Accent1Text" presStyleLbl="node1" presStyleIdx="11" presStyleCnt="12"/>
      <dgm:spPr/>
    </dgm:pt>
  </dgm:ptLst>
  <dgm:cxnLst>
    <dgm:cxn modelId="{98DD3C02-0C7E-4A54-AE95-3A01CA722B80}" type="presOf" srcId="{E3517367-631B-481E-9D68-EEDFFD5AC1D9}" destId="{76B484E1-4938-438E-BFDF-60859967DAB5}" srcOrd="0" destOrd="0" presId="urn:microsoft.com/office/officeart/2008/layout/AlternatingHexagons"/>
    <dgm:cxn modelId="{6AF29B06-C697-4598-9AFA-B2F94AE36C2F}" type="presOf" srcId="{34DA6CA8-F9E7-4A2B-9143-FA26F3A27BEF}" destId="{77A03371-D427-4963-8D0F-0980AD7E48CE}" srcOrd="0" destOrd="0" presId="urn:microsoft.com/office/officeart/2008/layout/AlternatingHexagons"/>
    <dgm:cxn modelId="{2F08DE07-8C92-4405-94B5-0386F146845C}" type="presOf" srcId="{E78080B4-4159-4791-8576-35F61C0B77F5}" destId="{BFD029C5-DA9F-4F83-A2B5-050450714AE5}" srcOrd="0" destOrd="0" presId="urn:microsoft.com/office/officeart/2008/layout/AlternatingHexagons"/>
    <dgm:cxn modelId="{5B646F13-37A5-489F-9BE3-BCA35E5A619D}" type="presOf" srcId="{6F62952F-D84A-4643-8292-0ADF264C1E39}" destId="{D9EF941C-CF62-4AD2-96AE-11D77F877E2C}" srcOrd="0" destOrd="0" presId="urn:microsoft.com/office/officeart/2008/layout/AlternatingHexagons"/>
    <dgm:cxn modelId="{FE67E216-B856-4B05-84AD-0BAEA011D3DE}" srcId="{E23A4AB3-9A30-44A0-95CC-5F531335ABE4}" destId="{6F62952F-D84A-4643-8292-0ADF264C1E39}" srcOrd="4" destOrd="0" parTransId="{8B9DDA39-C830-4F7A-A072-3F48533F84D2}" sibTransId="{3C11E843-BBFA-46E0-B5CA-19E1718DFA88}"/>
    <dgm:cxn modelId="{49778419-C3A1-4DB6-B6B6-028C79C320F6}" type="presOf" srcId="{E237E936-816D-40C0-9E54-9708CA591C11}" destId="{E9A4A0A9-5A8C-424F-98C5-5493A9CE24DE}" srcOrd="0" destOrd="0" presId="urn:microsoft.com/office/officeart/2008/layout/AlternatingHexagons"/>
    <dgm:cxn modelId="{2F9F0E23-48F1-4D32-A397-FF1463896FC9}" type="presOf" srcId="{414CFA87-2C26-4266-815A-B46F34383082}" destId="{33A5D485-A332-4FE3-9C2C-E577B2E4D148}" srcOrd="0" destOrd="0" presId="urn:microsoft.com/office/officeart/2008/layout/AlternatingHexagons"/>
    <dgm:cxn modelId="{EBD48833-1CA5-405D-9820-F48B6C67061E}" srcId="{E23A4AB3-9A30-44A0-95CC-5F531335ABE4}" destId="{0837BD42-A7F7-4C9A-AFD6-4840D356A069}" srcOrd="3" destOrd="0" parTransId="{74D5FA5D-FA0F-4D22-8569-14ED299A6627}" sibTransId="{D806EBE6-CEDB-4003-9890-8D450A520BD4}"/>
    <dgm:cxn modelId="{07A0C837-493F-46FD-8824-B2B8DF67EEBF}" srcId="{E23A4AB3-9A30-44A0-95CC-5F531335ABE4}" destId="{1308F583-76ED-42A8-882F-13A4AB184318}" srcOrd="1" destOrd="0" parTransId="{895050C7-8EED-4661-8754-457AB57BCD85}" sibTransId="{58FD5756-AF7D-45A2-BCE2-1DB6B336FD58}"/>
    <dgm:cxn modelId="{00E57963-B83B-42E6-A0DE-08FDBCC2BA0C}" type="presOf" srcId="{9AF8E2E7-36C3-4CEB-9F2A-6DCD2EB71817}" destId="{DB786BA3-AAAB-41BE-93E3-02B86780054C}" srcOrd="0" destOrd="0" presId="urn:microsoft.com/office/officeart/2008/layout/AlternatingHexagons"/>
    <dgm:cxn modelId="{C8C3076D-D6F3-4121-BFFB-549A065BA885}" type="presOf" srcId="{E6CA2FF4-3BC5-4E5D-8F27-E080120815A7}" destId="{005485C1-8331-4D70-8141-1E6FA31DC85E}" srcOrd="0" destOrd="0" presId="urn:microsoft.com/office/officeart/2008/layout/AlternatingHexagons"/>
    <dgm:cxn modelId="{2F539752-9927-4C66-86E5-C1252F41FCA2}" srcId="{E23A4AB3-9A30-44A0-95CC-5F531335ABE4}" destId="{E237E936-816D-40C0-9E54-9708CA591C11}" srcOrd="5" destOrd="0" parTransId="{5335559F-AD74-4016-9A17-6269BB53FA56}" sibTransId="{6373B4F6-30C6-4A54-BADC-B4A5174A200C}"/>
    <dgm:cxn modelId="{42353053-5292-429A-892F-4DF6F7ECFDCD}" type="presOf" srcId="{1308F583-76ED-42A8-882F-13A4AB184318}" destId="{87BA7319-FAC8-4AEA-8ECE-2D4D7E7E4194}" srcOrd="0" destOrd="0" presId="urn:microsoft.com/office/officeart/2008/layout/AlternatingHexagons"/>
    <dgm:cxn modelId="{B65B5175-164E-4EDB-85D1-1499379CE725}" srcId="{0837BD42-A7F7-4C9A-AFD6-4840D356A069}" destId="{9AF8E2E7-36C3-4CEB-9F2A-6DCD2EB71817}" srcOrd="0" destOrd="0" parTransId="{308D9364-35D0-47D0-975E-16C65FE3AE93}" sibTransId="{C16D7778-6E16-49F5-9AC1-D4AA79884C5B}"/>
    <dgm:cxn modelId="{1AE0465A-B7C2-4BEE-A2D9-1786970E858B}" type="presOf" srcId="{ADB5DB8C-8C41-48EC-94B2-A2159D8C8062}" destId="{A967AB49-DFEB-432C-9E9A-FC0D16A6EB1D}" srcOrd="0" destOrd="0" presId="urn:microsoft.com/office/officeart/2008/layout/AlternatingHexagons"/>
    <dgm:cxn modelId="{0554F380-778F-4C39-BBF0-99F5633B4818}" srcId="{E237E936-816D-40C0-9E54-9708CA591C11}" destId="{414CFA87-2C26-4266-815A-B46F34383082}" srcOrd="0" destOrd="0" parTransId="{206BBEA0-6E7D-4F99-9F0E-245E5220173C}" sibTransId="{2C3E6309-AFDC-4A99-9C05-A7BF693B8185}"/>
    <dgm:cxn modelId="{AD5D9988-8BF2-4E8E-8691-C6A8E29939D7}" type="presOf" srcId="{C4CDC125-1C49-4AB7-8F5C-584EECF512A6}" destId="{7A71BDD4-E7D1-4AC1-BDD0-F1BEF996C41F}" srcOrd="0" destOrd="0" presId="urn:microsoft.com/office/officeart/2008/layout/AlternatingHexagons"/>
    <dgm:cxn modelId="{E4842D8B-74D2-41A3-980C-68BAACF0A32D}" srcId="{82F2003A-245D-4F33-8C47-063BE7F42860}" destId="{7F6D5A68-A1CB-4E0D-93B9-5C3DB13A24D3}" srcOrd="0" destOrd="0" parTransId="{A68D079E-8483-45AB-9D6D-34F88B4C20B0}" sibTransId="{39231B7A-AE2A-421C-B2D0-18C0BA1EBBCC}"/>
    <dgm:cxn modelId="{2DE74F94-02FA-4AC8-9414-9414D4B192BF}" type="presOf" srcId="{58FD5756-AF7D-45A2-BCE2-1DB6B336FD58}" destId="{D9231AF0-6C5F-4806-ABD2-070490278C1C}" srcOrd="0" destOrd="0" presId="urn:microsoft.com/office/officeart/2008/layout/AlternatingHexagons"/>
    <dgm:cxn modelId="{6A45C394-A25D-49FB-A4C5-E1B7893FE4C6}" srcId="{1308F583-76ED-42A8-882F-13A4AB184318}" destId="{E78080B4-4159-4791-8576-35F61C0B77F5}" srcOrd="0" destOrd="0" parTransId="{6361D835-7399-4169-AC8B-ABC49022ECE0}" sibTransId="{C396EC2A-2D1B-402C-857A-A8E26B7FF220}"/>
    <dgm:cxn modelId="{CF78DB96-314D-47D9-99B0-35E97E35D840}" srcId="{6F62952F-D84A-4643-8292-0ADF264C1E39}" destId="{C4CDC125-1C49-4AB7-8F5C-584EECF512A6}" srcOrd="0" destOrd="0" parTransId="{62EC2309-D3B3-4D00-AD08-D603B60B20D2}" sibTransId="{07174E90-E473-4249-9F86-B40491F269A9}"/>
    <dgm:cxn modelId="{833A1398-AC2B-4E72-9FAA-CE785BD0C261}" type="presOf" srcId="{E23A4AB3-9A30-44A0-95CC-5F531335ABE4}" destId="{F1DD7E76-DD7E-472C-BC47-B9CFDAC60A71}" srcOrd="0" destOrd="0" presId="urn:microsoft.com/office/officeart/2008/layout/AlternatingHexagons"/>
    <dgm:cxn modelId="{8018039C-21B4-40FD-BC59-AA047F6B27DF}" type="presOf" srcId="{3C11E843-BBFA-46E0-B5CA-19E1718DFA88}" destId="{3570896A-5597-4CCD-857E-4FD5BFE5F22E}" srcOrd="0" destOrd="0" presId="urn:microsoft.com/office/officeart/2008/layout/AlternatingHexagons"/>
    <dgm:cxn modelId="{C414EAB3-D151-4D5B-BFD7-03AE5C8F89F7}" type="presOf" srcId="{6373B4F6-30C6-4A54-BADC-B4A5174A200C}" destId="{774292A2-FDB0-4D93-91A7-A77E3307F568}" srcOrd="0" destOrd="0" presId="urn:microsoft.com/office/officeart/2008/layout/AlternatingHexagons"/>
    <dgm:cxn modelId="{0D1BDAB6-2877-43FC-900E-8F041744E0B7}" srcId="{E23A4AB3-9A30-44A0-95CC-5F531335ABE4}" destId="{E3517367-631B-481E-9D68-EEDFFD5AC1D9}" srcOrd="2" destOrd="0" parTransId="{D199D198-7879-4E99-8097-5A90BCD7AB2C}" sibTransId="{E6CA2FF4-3BC5-4E5D-8F27-E080120815A7}"/>
    <dgm:cxn modelId="{03268DC4-C188-4904-9421-6A4972AC5C7D}" srcId="{E3517367-631B-481E-9D68-EEDFFD5AC1D9}" destId="{34DA6CA8-F9E7-4A2B-9143-FA26F3A27BEF}" srcOrd="0" destOrd="0" parTransId="{AD06A5E6-8168-4107-8B42-1654FAEE3671}" sibTransId="{7B72990F-5695-4174-80A9-790BD17846E8}"/>
    <dgm:cxn modelId="{498D4ECE-21C0-49E0-9529-A34EB0199EB9}" type="presOf" srcId="{0837BD42-A7F7-4C9A-AFD6-4840D356A069}" destId="{AE5F6E16-A780-4CAA-94CF-172914CA593A}" srcOrd="0" destOrd="0" presId="urn:microsoft.com/office/officeart/2008/layout/AlternatingHexagons"/>
    <dgm:cxn modelId="{B1393FD2-B1EF-4BE0-A76E-572E17131812}" type="presOf" srcId="{D806EBE6-CEDB-4003-9890-8D450A520BD4}" destId="{9176A4F0-A33B-4663-9626-13FD4F08C780}" srcOrd="0" destOrd="0" presId="urn:microsoft.com/office/officeart/2008/layout/AlternatingHexagons"/>
    <dgm:cxn modelId="{36A998EF-A635-4377-87D3-A3E943E5EA68}" type="presOf" srcId="{82F2003A-245D-4F33-8C47-063BE7F42860}" destId="{1F4D3DEF-9D55-4D38-8542-68254ACE80AC}" srcOrd="0" destOrd="0" presId="urn:microsoft.com/office/officeart/2008/layout/AlternatingHexagons"/>
    <dgm:cxn modelId="{271759F5-2C89-4DA3-B47B-4DC6F34CEE71}" srcId="{E23A4AB3-9A30-44A0-95CC-5F531335ABE4}" destId="{82F2003A-245D-4F33-8C47-063BE7F42860}" srcOrd="0" destOrd="0" parTransId="{819BE7B1-8FB4-458F-9C49-EA0BA59DA3D8}" sibTransId="{ADB5DB8C-8C41-48EC-94B2-A2159D8C8062}"/>
    <dgm:cxn modelId="{4C17F1FC-6176-40C6-8158-B6BC88E5E9A9}" type="presOf" srcId="{7F6D5A68-A1CB-4E0D-93B9-5C3DB13A24D3}" destId="{7670F93B-2C78-4D22-B61F-EA86F42B2886}" srcOrd="0" destOrd="0" presId="urn:microsoft.com/office/officeart/2008/layout/AlternatingHexagons"/>
    <dgm:cxn modelId="{C25DF638-A916-4592-94BC-BAFFDE1EBEC1}" type="presParOf" srcId="{F1DD7E76-DD7E-472C-BC47-B9CFDAC60A71}" destId="{B1891DF3-34F5-4C7B-9C19-06DC7D0584FE}" srcOrd="0" destOrd="0" presId="urn:microsoft.com/office/officeart/2008/layout/AlternatingHexagons"/>
    <dgm:cxn modelId="{8F270DEC-1DF6-4971-BFAE-B6BDBCE66C5F}" type="presParOf" srcId="{B1891DF3-34F5-4C7B-9C19-06DC7D0584FE}" destId="{1F4D3DEF-9D55-4D38-8542-68254ACE80AC}" srcOrd="0" destOrd="0" presId="urn:microsoft.com/office/officeart/2008/layout/AlternatingHexagons"/>
    <dgm:cxn modelId="{CFACCE02-0366-48F0-9DF1-FEF38596B2FC}" type="presParOf" srcId="{B1891DF3-34F5-4C7B-9C19-06DC7D0584FE}" destId="{7670F93B-2C78-4D22-B61F-EA86F42B2886}" srcOrd="1" destOrd="0" presId="urn:microsoft.com/office/officeart/2008/layout/AlternatingHexagons"/>
    <dgm:cxn modelId="{7E05DD5B-3057-4A34-A831-43CF13AA4ED8}" type="presParOf" srcId="{B1891DF3-34F5-4C7B-9C19-06DC7D0584FE}" destId="{822D4C0B-FACA-4F78-97A8-5B6C288917FD}" srcOrd="2" destOrd="0" presId="urn:microsoft.com/office/officeart/2008/layout/AlternatingHexagons"/>
    <dgm:cxn modelId="{7C56C57B-D74B-44B5-8056-E3847730BAF2}" type="presParOf" srcId="{B1891DF3-34F5-4C7B-9C19-06DC7D0584FE}" destId="{802B7B1F-696E-4C4A-BE5D-C07C9BA8C3B9}" srcOrd="3" destOrd="0" presId="urn:microsoft.com/office/officeart/2008/layout/AlternatingHexagons"/>
    <dgm:cxn modelId="{20E37297-4B61-4C43-9EFC-E2DE642FF29F}" type="presParOf" srcId="{B1891DF3-34F5-4C7B-9C19-06DC7D0584FE}" destId="{A967AB49-DFEB-432C-9E9A-FC0D16A6EB1D}" srcOrd="4" destOrd="0" presId="urn:microsoft.com/office/officeart/2008/layout/AlternatingHexagons"/>
    <dgm:cxn modelId="{78E43E52-47E4-41D3-B6A4-D2180D679176}" type="presParOf" srcId="{F1DD7E76-DD7E-472C-BC47-B9CFDAC60A71}" destId="{6832A076-C41E-4884-9CCA-FC593A9F2FD7}" srcOrd="1" destOrd="0" presId="urn:microsoft.com/office/officeart/2008/layout/AlternatingHexagons"/>
    <dgm:cxn modelId="{66AFA5B3-CAF7-463D-8C06-64FF8D064593}" type="presParOf" srcId="{F1DD7E76-DD7E-472C-BC47-B9CFDAC60A71}" destId="{8E6CD5C6-1F46-406F-8A91-80CE0285A126}" srcOrd="2" destOrd="0" presId="urn:microsoft.com/office/officeart/2008/layout/AlternatingHexagons"/>
    <dgm:cxn modelId="{D17DC127-742C-43D0-B875-0D7E148FDE2E}" type="presParOf" srcId="{8E6CD5C6-1F46-406F-8A91-80CE0285A126}" destId="{87BA7319-FAC8-4AEA-8ECE-2D4D7E7E4194}" srcOrd="0" destOrd="0" presId="urn:microsoft.com/office/officeart/2008/layout/AlternatingHexagons"/>
    <dgm:cxn modelId="{BA8B9A48-941B-4C7D-A155-2BC982D6A100}" type="presParOf" srcId="{8E6CD5C6-1F46-406F-8A91-80CE0285A126}" destId="{BFD029C5-DA9F-4F83-A2B5-050450714AE5}" srcOrd="1" destOrd="0" presId="urn:microsoft.com/office/officeart/2008/layout/AlternatingHexagons"/>
    <dgm:cxn modelId="{1F480CD4-7A16-4AA7-BDA4-49FAAFB24793}" type="presParOf" srcId="{8E6CD5C6-1F46-406F-8A91-80CE0285A126}" destId="{0B47FDF5-9789-46CD-9A88-B50B5C407957}" srcOrd="2" destOrd="0" presId="urn:microsoft.com/office/officeart/2008/layout/AlternatingHexagons"/>
    <dgm:cxn modelId="{81D17586-3AE4-4199-B2C8-270922F39C31}" type="presParOf" srcId="{8E6CD5C6-1F46-406F-8A91-80CE0285A126}" destId="{3EDC0DB5-43FA-46E1-8483-FEB737419931}" srcOrd="3" destOrd="0" presId="urn:microsoft.com/office/officeart/2008/layout/AlternatingHexagons"/>
    <dgm:cxn modelId="{BF01AFBA-B6ED-4B25-B8BC-E5C830F85EE6}" type="presParOf" srcId="{8E6CD5C6-1F46-406F-8A91-80CE0285A126}" destId="{D9231AF0-6C5F-4806-ABD2-070490278C1C}" srcOrd="4" destOrd="0" presId="urn:microsoft.com/office/officeart/2008/layout/AlternatingHexagons"/>
    <dgm:cxn modelId="{3D0CB564-80FF-461A-9714-DB73B916934A}" type="presParOf" srcId="{F1DD7E76-DD7E-472C-BC47-B9CFDAC60A71}" destId="{44FE68A1-3EA9-4E15-B9CC-A68B234C6848}" srcOrd="3" destOrd="0" presId="urn:microsoft.com/office/officeart/2008/layout/AlternatingHexagons"/>
    <dgm:cxn modelId="{2CA36E09-3434-4F69-AB35-2FA6EAB5A94F}" type="presParOf" srcId="{F1DD7E76-DD7E-472C-BC47-B9CFDAC60A71}" destId="{C25EA2E3-B9DA-4ED2-BE46-321D9478FD20}" srcOrd="4" destOrd="0" presId="urn:microsoft.com/office/officeart/2008/layout/AlternatingHexagons"/>
    <dgm:cxn modelId="{2E1E3758-3F55-42AD-B2F7-3AB856C09B24}" type="presParOf" srcId="{C25EA2E3-B9DA-4ED2-BE46-321D9478FD20}" destId="{76B484E1-4938-438E-BFDF-60859967DAB5}" srcOrd="0" destOrd="0" presId="urn:microsoft.com/office/officeart/2008/layout/AlternatingHexagons"/>
    <dgm:cxn modelId="{C4F1A33D-D5B1-45C3-A562-F21140548B88}" type="presParOf" srcId="{C25EA2E3-B9DA-4ED2-BE46-321D9478FD20}" destId="{77A03371-D427-4963-8D0F-0980AD7E48CE}" srcOrd="1" destOrd="0" presId="urn:microsoft.com/office/officeart/2008/layout/AlternatingHexagons"/>
    <dgm:cxn modelId="{2F0F89BF-38BD-42FB-A08D-EA8B97421189}" type="presParOf" srcId="{C25EA2E3-B9DA-4ED2-BE46-321D9478FD20}" destId="{41E39B67-5C10-407A-9C8F-AFC0F970D9C7}" srcOrd="2" destOrd="0" presId="urn:microsoft.com/office/officeart/2008/layout/AlternatingHexagons"/>
    <dgm:cxn modelId="{48F93741-404B-4C8D-AF96-2CF09A26A8C5}" type="presParOf" srcId="{C25EA2E3-B9DA-4ED2-BE46-321D9478FD20}" destId="{24D45F95-A6A3-4741-A7EC-08944A6462CD}" srcOrd="3" destOrd="0" presId="urn:microsoft.com/office/officeart/2008/layout/AlternatingHexagons"/>
    <dgm:cxn modelId="{01C1E374-FA2E-4C89-A43D-965FF9C64101}" type="presParOf" srcId="{C25EA2E3-B9DA-4ED2-BE46-321D9478FD20}" destId="{005485C1-8331-4D70-8141-1E6FA31DC85E}" srcOrd="4" destOrd="0" presId="urn:microsoft.com/office/officeart/2008/layout/AlternatingHexagons"/>
    <dgm:cxn modelId="{8CBCC23F-7D45-4F9C-A7DC-E827A875B247}" type="presParOf" srcId="{F1DD7E76-DD7E-472C-BC47-B9CFDAC60A71}" destId="{33281F71-2F9C-42CA-9C97-551634CABACC}" srcOrd="5" destOrd="0" presId="urn:microsoft.com/office/officeart/2008/layout/AlternatingHexagons"/>
    <dgm:cxn modelId="{56DDCD53-474C-44C8-B685-784A45BD3313}" type="presParOf" srcId="{F1DD7E76-DD7E-472C-BC47-B9CFDAC60A71}" destId="{3963032F-B353-4E78-8834-DF46D6CC7EF5}" srcOrd="6" destOrd="0" presId="urn:microsoft.com/office/officeart/2008/layout/AlternatingHexagons"/>
    <dgm:cxn modelId="{D2946376-7A46-42FE-8440-A3F1F079F43A}" type="presParOf" srcId="{3963032F-B353-4E78-8834-DF46D6CC7EF5}" destId="{AE5F6E16-A780-4CAA-94CF-172914CA593A}" srcOrd="0" destOrd="0" presId="urn:microsoft.com/office/officeart/2008/layout/AlternatingHexagons"/>
    <dgm:cxn modelId="{83A5D677-9E37-4149-896E-90D1755D4E30}" type="presParOf" srcId="{3963032F-B353-4E78-8834-DF46D6CC7EF5}" destId="{DB786BA3-AAAB-41BE-93E3-02B86780054C}" srcOrd="1" destOrd="0" presId="urn:microsoft.com/office/officeart/2008/layout/AlternatingHexagons"/>
    <dgm:cxn modelId="{8118FAC4-1D87-4029-897C-7CE713273B8E}" type="presParOf" srcId="{3963032F-B353-4E78-8834-DF46D6CC7EF5}" destId="{4CF5CC0C-20A3-4917-9AD9-4AF6A2B2E88F}" srcOrd="2" destOrd="0" presId="urn:microsoft.com/office/officeart/2008/layout/AlternatingHexagons"/>
    <dgm:cxn modelId="{9D305EBB-5470-4CF0-8ED4-76A6E05E6FCB}" type="presParOf" srcId="{3963032F-B353-4E78-8834-DF46D6CC7EF5}" destId="{FBB040E2-07B4-4536-AA96-1745D0847E26}" srcOrd="3" destOrd="0" presId="urn:microsoft.com/office/officeart/2008/layout/AlternatingHexagons"/>
    <dgm:cxn modelId="{C49C4566-B18D-4C84-8003-78D181FD679F}" type="presParOf" srcId="{3963032F-B353-4E78-8834-DF46D6CC7EF5}" destId="{9176A4F0-A33B-4663-9626-13FD4F08C780}" srcOrd="4" destOrd="0" presId="urn:microsoft.com/office/officeart/2008/layout/AlternatingHexagons"/>
    <dgm:cxn modelId="{7818633E-AC10-4DCF-9FCF-BA75CA5F052B}" type="presParOf" srcId="{F1DD7E76-DD7E-472C-BC47-B9CFDAC60A71}" destId="{CC4B3F29-B2C4-454B-9DF0-2B6B9CF22943}" srcOrd="7" destOrd="0" presId="urn:microsoft.com/office/officeart/2008/layout/AlternatingHexagons"/>
    <dgm:cxn modelId="{BB853FFD-49F3-44B2-9896-321C43717323}" type="presParOf" srcId="{F1DD7E76-DD7E-472C-BC47-B9CFDAC60A71}" destId="{9D758DE4-3F13-4E01-817E-70FDC3352937}" srcOrd="8" destOrd="0" presId="urn:microsoft.com/office/officeart/2008/layout/AlternatingHexagons"/>
    <dgm:cxn modelId="{F6B59379-404A-4BE7-B6DA-9BDAAD3579F7}" type="presParOf" srcId="{9D758DE4-3F13-4E01-817E-70FDC3352937}" destId="{D9EF941C-CF62-4AD2-96AE-11D77F877E2C}" srcOrd="0" destOrd="0" presId="urn:microsoft.com/office/officeart/2008/layout/AlternatingHexagons"/>
    <dgm:cxn modelId="{3D1F0DF2-DD30-43BE-AA89-76A74CEF8ADD}" type="presParOf" srcId="{9D758DE4-3F13-4E01-817E-70FDC3352937}" destId="{7A71BDD4-E7D1-4AC1-BDD0-F1BEF996C41F}" srcOrd="1" destOrd="0" presId="urn:microsoft.com/office/officeart/2008/layout/AlternatingHexagons"/>
    <dgm:cxn modelId="{7E48EE00-F988-4B59-83A9-7A6DBA89BB88}" type="presParOf" srcId="{9D758DE4-3F13-4E01-817E-70FDC3352937}" destId="{A1FC8D58-0EC5-421F-AFF4-B05A232B5D6D}" srcOrd="2" destOrd="0" presId="urn:microsoft.com/office/officeart/2008/layout/AlternatingHexagons"/>
    <dgm:cxn modelId="{540822FB-C072-4C66-870E-DC32D930258D}" type="presParOf" srcId="{9D758DE4-3F13-4E01-817E-70FDC3352937}" destId="{F7E7698B-5BB9-4FF8-A948-DAFDFFEE773C}" srcOrd="3" destOrd="0" presId="urn:microsoft.com/office/officeart/2008/layout/AlternatingHexagons"/>
    <dgm:cxn modelId="{08B4F8D0-5077-4D6E-9328-F1BA3C1DE28C}" type="presParOf" srcId="{9D758DE4-3F13-4E01-817E-70FDC3352937}" destId="{3570896A-5597-4CCD-857E-4FD5BFE5F22E}" srcOrd="4" destOrd="0" presId="urn:microsoft.com/office/officeart/2008/layout/AlternatingHexagons"/>
    <dgm:cxn modelId="{C8F17993-271A-46F4-9899-1F6877A9EDBE}" type="presParOf" srcId="{F1DD7E76-DD7E-472C-BC47-B9CFDAC60A71}" destId="{F2B66942-8B30-473E-A8FB-DAA7B0C85E47}" srcOrd="9" destOrd="0" presId="urn:microsoft.com/office/officeart/2008/layout/AlternatingHexagons"/>
    <dgm:cxn modelId="{46956ACF-846C-41A9-B6F8-E7C4218CDE5C}" type="presParOf" srcId="{F1DD7E76-DD7E-472C-BC47-B9CFDAC60A71}" destId="{6780F08C-8667-454F-A512-ABCA1F5890B9}" srcOrd="10" destOrd="0" presId="urn:microsoft.com/office/officeart/2008/layout/AlternatingHexagons"/>
    <dgm:cxn modelId="{998A6E6D-D429-4C6F-BFD4-4FABCD2270AA}" type="presParOf" srcId="{6780F08C-8667-454F-A512-ABCA1F5890B9}" destId="{E9A4A0A9-5A8C-424F-98C5-5493A9CE24DE}" srcOrd="0" destOrd="0" presId="urn:microsoft.com/office/officeart/2008/layout/AlternatingHexagons"/>
    <dgm:cxn modelId="{87BB31B2-DF3B-426D-8328-6AC5EA3AEFE8}" type="presParOf" srcId="{6780F08C-8667-454F-A512-ABCA1F5890B9}" destId="{33A5D485-A332-4FE3-9C2C-E577B2E4D148}" srcOrd="1" destOrd="0" presId="urn:microsoft.com/office/officeart/2008/layout/AlternatingHexagons"/>
    <dgm:cxn modelId="{427F2D99-ADC2-4F89-8568-FA548EF663E6}" type="presParOf" srcId="{6780F08C-8667-454F-A512-ABCA1F5890B9}" destId="{5EDEEB39-FB2A-4FA7-B9C3-C422B6317A11}" srcOrd="2" destOrd="0" presId="urn:microsoft.com/office/officeart/2008/layout/AlternatingHexagons"/>
    <dgm:cxn modelId="{144B383F-3346-45A8-8278-A2B87432E9CE}" type="presParOf" srcId="{6780F08C-8667-454F-A512-ABCA1F5890B9}" destId="{27E86994-5FD3-4422-B5D0-9C4CA13893A0}" srcOrd="3" destOrd="0" presId="urn:microsoft.com/office/officeart/2008/layout/AlternatingHexagons"/>
    <dgm:cxn modelId="{DEABB171-C860-4CB7-979C-5FB22A6BEB10}" type="presParOf" srcId="{6780F08C-8667-454F-A512-ABCA1F5890B9}" destId="{774292A2-FDB0-4D93-91A7-A77E3307F568}" srcOrd="4" destOrd="0" presId="urn:microsoft.com/office/officeart/2008/layout/AlternatingHexagon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4D3DEF-9D55-4D38-8542-68254ACE80AC}">
      <dsp:nvSpPr>
        <dsp:cNvPr id="0" name=""/>
        <dsp:cNvSpPr/>
      </dsp:nvSpPr>
      <dsp:spPr>
        <a:xfrm rot="5400000">
          <a:off x="2602149" y="53255"/>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Roboto Slab" pitchFamily="2" charset="0"/>
              <a:ea typeface="Roboto Slab" pitchFamily="2" charset="0"/>
            </a:rPr>
            <a:t>55%</a:t>
          </a:r>
        </a:p>
      </dsp:txBody>
      <dsp:txXfrm rot="-5400000">
        <a:off x="2759232" y="124393"/>
        <a:ext cx="468999" cy="539080"/>
      </dsp:txXfrm>
    </dsp:sp>
    <dsp:sp modelId="{7670F93B-2C78-4D22-B61F-EA86F42B2886}">
      <dsp:nvSpPr>
        <dsp:cNvPr id="0" name=""/>
        <dsp:cNvSpPr/>
      </dsp:nvSpPr>
      <dsp:spPr>
        <a:xfrm>
          <a:off x="3355086" y="158982"/>
          <a:ext cx="874014" cy="469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l" defTabSz="355600">
            <a:lnSpc>
              <a:spcPct val="90000"/>
            </a:lnSpc>
            <a:spcBef>
              <a:spcPct val="0"/>
            </a:spcBef>
            <a:spcAft>
              <a:spcPct val="35000"/>
            </a:spcAft>
            <a:buNone/>
          </a:pPr>
          <a:r>
            <a:rPr lang="en-US" sz="800" kern="1200" dirty="0">
              <a:latin typeface="Roboto Slab" pitchFamily="2" charset="0"/>
              <a:ea typeface="Roboto Slab" pitchFamily="2" charset="0"/>
            </a:rPr>
            <a:t>Female</a:t>
          </a:r>
        </a:p>
      </dsp:txBody>
      <dsp:txXfrm>
        <a:off x="3355086" y="158982"/>
        <a:ext cx="874014" cy="469900"/>
      </dsp:txXfrm>
    </dsp:sp>
    <dsp:sp modelId="{A967AB49-DFEB-432C-9E9A-FC0D16A6EB1D}">
      <dsp:nvSpPr>
        <dsp:cNvPr id="0" name=""/>
        <dsp:cNvSpPr/>
      </dsp:nvSpPr>
      <dsp:spPr>
        <a:xfrm rot="5400000">
          <a:off x="1866286" y="53255"/>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dirty="0"/>
        </a:p>
      </dsp:txBody>
      <dsp:txXfrm rot="-5400000">
        <a:off x="2023369" y="124393"/>
        <a:ext cx="468999" cy="539080"/>
      </dsp:txXfrm>
    </dsp:sp>
    <dsp:sp modelId="{87BA7319-FAC8-4AEA-8ECE-2D4D7E7E4194}">
      <dsp:nvSpPr>
        <dsp:cNvPr id="0" name=""/>
        <dsp:cNvSpPr/>
      </dsp:nvSpPr>
      <dsp:spPr>
        <a:xfrm rot="5400000">
          <a:off x="2232808" y="718007"/>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Roboto Slab" pitchFamily="2" charset="0"/>
              <a:ea typeface="Roboto Slab" pitchFamily="2" charset="0"/>
            </a:rPr>
            <a:t>74%</a:t>
          </a:r>
        </a:p>
      </dsp:txBody>
      <dsp:txXfrm rot="-5400000">
        <a:off x="2389891" y="789145"/>
        <a:ext cx="468999" cy="539080"/>
      </dsp:txXfrm>
    </dsp:sp>
    <dsp:sp modelId="{BFD029C5-DA9F-4F83-A2B5-050450714AE5}">
      <dsp:nvSpPr>
        <dsp:cNvPr id="0" name=""/>
        <dsp:cNvSpPr/>
      </dsp:nvSpPr>
      <dsp:spPr>
        <a:xfrm>
          <a:off x="1409700" y="823734"/>
          <a:ext cx="845820" cy="469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r" defTabSz="355600">
            <a:lnSpc>
              <a:spcPct val="90000"/>
            </a:lnSpc>
            <a:spcBef>
              <a:spcPct val="0"/>
            </a:spcBef>
            <a:spcAft>
              <a:spcPct val="35000"/>
            </a:spcAft>
            <a:buNone/>
          </a:pPr>
          <a:r>
            <a:rPr lang="en-US" sz="800" kern="1200" dirty="0">
              <a:latin typeface="Roboto Slab" pitchFamily="2" charset="0"/>
              <a:ea typeface="Roboto Slab" pitchFamily="2" charset="0"/>
            </a:rPr>
            <a:t>Millennial or Gen X</a:t>
          </a:r>
        </a:p>
      </dsp:txBody>
      <dsp:txXfrm>
        <a:off x="1409700" y="823734"/>
        <a:ext cx="845820" cy="469900"/>
      </dsp:txXfrm>
    </dsp:sp>
    <dsp:sp modelId="{D9231AF0-6C5F-4806-ABD2-070490278C1C}">
      <dsp:nvSpPr>
        <dsp:cNvPr id="0" name=""/>
        <dsp:cNvSpPr/>
      </dsp:nvSpPr>
      <dsp:spPr>
        <a:xfrm rot="5400000">
          <a:off x="2968671" y="718007"/>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555750">
            <a:lnSpc>
              <a:spcPct val="90000"/>
            </a:lnSpc>
            <a:spcBef>
              <a:spcPct val="0"/>
            </a:spcBef>
            <a:spcAft>
              <a:spcPct val="35000"/>
            </a:spcAft>
            <a:buNone/>
          </a:pPr>
          <a:endParaRPr lang="en-US" sz="3500" kern="1200" dirty="0">
            <a:latin typeface="Roboto Slab" pitchFamily="2" charset="0"/>
            <a:ea typeface="Roboto Slab" pitchFamily="2" charset="0"/>
          </a:endParaRPr>
        </a:p>
      </dsp:txBody>
      <dsp:txXfrm rot="-5400000">
        <a:off x="3125754" y="789145"/>
        <a:ext cx="468999" cy="539080"/>
      </dsp:txXfrm>
    </dsp:sp>
    <dsp:sp modelId="{76B484E1-4938-438E-BFDF-60859967DAB5}">
      <dsp:nvSpPr>
        <dsp:cNvPr id="0" name=""/>
        <dsp:cNvSpPr/>
      </dsp:nvSpPr>
      <dsp:spPr>
        <a:xfrm rot="5400000">
          <a:off x="2602149" y="1382759"/>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Roboto Slab" pitchFamily="2" charset="0"/>
              <a:ea typeface="Roboto Slab" pitchFamily="2" charset="0"/>
            </a:rPr>
            <a:t>81%</a:t>
          </a:r>
        </a:p>
      </dsp:txBody>
      <dsp:txXfrm rot="-5400000">
        <a:off x="2759232" y="1453897"/>
        <a:ext cx="468999" cy="539080"/>
      </dsp:txXfrm>
    </dsp:sp>
    <dsp:sp modelId="{77A03371-D427-4963-8D0F-0980AD7E48CE}">
      <dsp:nvSpPr>
        <dsp:cNvPr id="0" name=""/>
        <dsp:cNvSpPr/>
      </dsp:nvSpPr>
      <dsp:spPr>
        <a:xfrm>
          <a:off x="3355086" y="1488486"/>
          <a:ext cx="874014" cy="469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l" defTabSz="355600">
            <a:lnSpc>
              <a:spcPct val="90000"/>
            </a:lnSpc>
            <a:spcBef>
              <a:spcPct val="0"/>
            </a:spcBef>
            <a:spcAft>
              <a:spcPct val="35000"/>
            </a:spcAft>
            <a:buNone/>
          </a:pPr>
          <a:r>
            <a:rPr lang="en-US" sz="800" kern="1200" dirty="0">
              <a:latin typeface="Roboto Slab" pitchFamily="2" charset="0"/>
              <a:ea typeface="Roboto Slab" pitchFamily="2" charset="0"/>
            </a:rPr>
            <a:t>4 Year Degree or Higher</a:t>
          </a:r>
        </a:p>
      </dsp:txBody>
      <dsp:txXfrm>
        <a:off x="3355086" y="1488486"/>
        <a:ext cx="874014" cy="469900"/>
      </dsp:txXfrm>
    </dsp:sp>
    <dsp:sp modelId="{005485C1-8331-4D70-8141-1E6FA31DC85E}">
      <dsp:nvSpPr>
        <dsp:cNvPr id="0" name=""/>
        <dsp:cNvSpPr/>
      </dsp:nvSpPr>
      <dsp:spPr>
        <a:xfrm rot="5400000">
          <a:off x="1866286" y="1382759"/>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555750">
            <a:lnSpc>
              <a:spcPct val="90000"/>
            </a:lnSpc>
            <a:spcBef>
              <a:spcPct val="0"/>
            </a:spcBef>
            <a:spcAft>
              <a:spcPct val="35000"/>
            </a:spcAft>
            <a:buNone/>
          </a:pPr>
          <a:endParaRPr lang="en-US" sz="3500" kern="1200" dirty="0">
            <a:latin typeface="Roboto Slab" pitchFamily="2" charset="0"/>
            <a:ea typeface="Roboto Slab" pitchFamily="2" charset="0"/>
          </a:endParaRPr>
        </a:p>
      </dsp:txBody>
      <dsp:txXfrm rot="-5400000">
        <a:off x="2023369" y="1453897"/>
        <a:ext cx="468999" cy="539080"/>
      </dsp:txXfrm>
    </dsp:sp>
    <dsp:sp modelId="{AE5F6E16-A780-4CAA-94CF-172914CA593A}">
      <dsp:nvSpPr>
        <dsp:cNvPr id="0" name=""/>
        <dsp:cNvSpPr/>
      </dsp:nvSpPr>
      <dsp:spPr>
        <a:xfrm rot="5400000">
          <a:off x="2232808" y="2047510"/>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Roboto Slab" pitchFamily="2" charset="0"/>
              <a:ea typeface="Roboto Slab" pitchFamily="2" charset="0"/>
            </a:rPr>
            <a:t>69%</a:t>
          </a:r>
        </a:p>
      </dsp:txBody>
      <dsp:txXfrm rot="-5400000">
        <a:off x="2389891" y="2118648"/>
        <a:ext cx="468999" cy="539080"/>
      </dsp:txXfrm>
    </dsp:sp>
    <dsp:sp modelId="{DB786BA3-AAAB-41BE-93E3-02B86780054C}">
      <dsp:nvSpPr>
        <dsp:cNvPr id="0" name=""/>
        <dsp:cNvSpPr/>
      </dsp:nvSpPr>
      <dsp:spPr>
        <a:xfrm>
          <a:off x="1409700" y="2153238"/>
          <a:ext cx="845820" cy="469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r" defTabSz="355600">
            <a:lnSpc>
              <a:spcPct val="90000"/>
            </a:lnSpc>
            <a:spcBef>
              <a:spcPct val="0"/>
            </a:spcBef>
            <a:spcAft>
              <a:spcPct val="35000"/>
            </a:spcAft>
            <a:buNone/>
          </a:pPr>
          <a:r>
            <a:rPr lang="en-US" sz="800" kern="1200" dirty="0">
              <a:latin typeface="Roboto Slab" pitchFamily="2" charset="0"/>
              <a:ea typeface="Roboto Slab" pitchFamily="2" charset="0"/>
            </a:rPr>
            <a:t>Married</a:t>
          </a:r>
        </a:p>
      </dsp:txBody>
      <dsp:txXfrm>
        <a:off x="1409700" y="2153238"/>
        <a:ext cx="845820" cy="469900"/>
      </dsp:txXfrm>
    </dsp:sp>
    <dsp:sp modelId="{9176A4F0-A33B-4663-9626-13FD4F08C780}">
      <dsp:nvSpPr>
        <dsp:cNvPr id="0" name=""/>
        <dsp:cNvSpPr/>
      </dsp:nvSpPr>
      <dsp:spPr>
        <a:xfrm rot="5400000">
          <a:off x="2968671" y="2047510"/>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555750">
            <a:lnSpc>
              <a:spcPct val="90000"/>
            </a:lnSpc>
            <a:spcBef>
              <a:spcPct val="0"/>
            </a:spcBef>
            <a:spcAft>
              <a:spcPct val="35000"/>
            </a:spcAft>
            <a:buNone/>
          </a:pPr>
          <a:endParaRPr lang="en-US" sz="3500" kern="1200" dirty="0">
            <a:latin typeface="Roboto Slab" pitchFamily="2" charset="0"/>
            <a:ea typeface="Roboto Slab" pitchFamily="2" charset="0"/>
          </a:endParaRPr>
        </a:p>
      </dsp:txBody>
      <dsp:txXfrm rot="-5400000">
        <a:off x="3125754" y="2118648"/>
        <a:ext cx="468999" cy="539080"/>
      </dsp:txXfrm>
    </dsp:sp>
    <dsp:sp modelId="{D9EF941C-CF62-4AD2-96AE-11D77F877E2C}">
      <dsp:nvSpPr>
        <dsp:cNvPr id="0" name=""/>
        <dsp:cNvSpPr/>
      </dsp:nvSpPr>
      <dsp:spPr>
        <a:xfrm rot="5400000">
          <a:off x="2602149" y="2712262"/>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Roboto Slab" pitchFamily="2" charset="0"/>
              <a:ea typeface="Roboto Slab" pitchFamily="2" charset="0"/>
            </a:rPr>
            <a:t>17%</a:t>
          </a:r>
        </a:p>
      </dsp:txBody>
      <dsp:txXfrm rot="-5400000">
        <a:off x="2759232" y="2783400"/>
        <a:ext cx="468999" cy="539080"/>
      </dsp:txXfrm>
    </dsp:sp>
    <dsp:sp modelId="{7A71BDD4-E7D1-4AC1-BDD0-F1BEF996C41F}">
      <dsp:nvSpPr>
        <dsp:cNvPr id="0" name=""/>
        <dsp:cNvSpPr/>
      </dsp:nvSpPr>
      <dsp:spPr>
        <a:xfrm>
          <a:off x="3355086" y="2817990"/>
          <a:ext cx="874014" cy="469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l" defTabSz="355600">
            <a:lnSpc>
              <a:spcPct val="90000"/>
            </a:lnSpc>
            <a:spcBef>
              <a:spcPct val="0"/>
            </a:spcBef>
            <a:spcAft>
              <a:spcPct val="35000"/>
            </a:spcAft>
            <a:buNone/>
          </a:pPr>
          <a:r>
            <a:rPr lang="en-US" sz="800" kern="1200" dirty="0">
              <a:latin typeface="Roboto Slab" pitchFamily="2" charset="0"/>
              <a:ea typeface="Roboto Slab" pitchFamily="2" charset="0"/>
            </a:rPr>
            <a:t>Ethnic Minority Representation</a:t>
          </a:r>
        </a:p>
      </dsp:txBody>
      <dsp:txXfrm>
        <a:off x="3355086" y="2817990"/>
        <a:ext cx="874014" cy="469900"/>
      </dsp:txXfrm>
    </dsp:sp>
    <dsp:sp modelId="{3570896A-5597-4CCD-857E-4FD5BFE5F22E}">
      <dsp:nvSpPr>
        <dsp:cNvPr id="0" name=""/>
        <dsp:cNvSpPr/>
      </dsp:nvSpPr>
      <dsp:spPr>
        <a:xfrm rot="5400000">
          <a:off x="1866286" y="2712262"/>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dirty="0"/>
        </a:p>
      </dsp:txBody>
      <dsp:txXfrm rot="-5400000">
        <a:off x="2023369" y="2783400"/>
        <a:ext cx="468999" cy="539080"/>
      </dsp:txXfrm>
    </dsp:sp>
    <dsp:sp modelId="{E9A4A0A9-5A8C-424F-98C5-5493A9CE24DE}">
      <dsp:nvSpPr>
        <dsp:cNvPr id="0" name=""/>
        <dsp:cNvSpPr/>
      </dsp:nvSpPr>
      <dsp:spPr>
        <a:xfrm rot="5400000">
          <a:off x="2232808" y="3377014"/>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Roboto Slab" pitchFamily="2" charset="0"/>
              <a:ea typeface="Roboto Slab" pitchFamily="2" charset="0"/>
            </a:rPr>
            <a:t>12</a:t>
          </a:r>
        </a:p>
      </dsp:txBody>
      <dsp:txXfrm rot="-5400000">
        <a:off x="2389891" y="3448152"/>
        <a:ext cx="468999" cy="539080"/>
      </dsp:txXfrm>
    </dsp:sp>
    <dsp:sp modelId="{33A5D485-A332-4FE3-9C2C-E577B2E4D148}">
      <dsp:nvSpPr>
        <dsp:cNvPr id="0" name=""/>
        <dsp:cNvSpPr/>
      </dsp:nvSpPr>
      <dsp:spPr>
        <a:xfrm>
          <a:off x="1409700" y="3482742"/>
          <a:ext cx="845820" cy="469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r" defTabSz="355600">
            <a:lnSpc>
              <a:spcPct val="90000"/>
            </a:lnSpc>
            <a:spcBef>
              <a:spcPct val="0"/>
            </a:spcBef>
            <a:spcAft>
              <a:spcPct val="35000"/>
            </a:spcAft>
            <a:buNone/>
          </a:pPr>
          <a:r>
            <a:rPr lang="en-US" sz="800" kern="1200" dirty="0">
              <a:latin typeface="Roboto Slab" pitchFamily="2" charset="0"/>
              <a:ea typeface="Roboto Slab" pitchFamily="2" charset="0"/>
            </a:rPr>
            <a:t>Millionaires</a:t>
          </a:r>
        </a:p>
      </dsp:txBody>
      <dsp:txXfrm>
        <a:off x="1409700" y="3482742"/>
        <a:ext cx="845820" cy="469900"/>
      </dsp:txXfrm>
    </dsp:sp>
    <dsp:sp modelId="{774292A2-FDB0-4D93-91A7-A77E3307F568}">
      <dsp:nvSpPr>
        <dsp:cNvPr id="0" name=""/>
        <dsp:cNvSpPr/>
      </dsp:nvSpPr>
      <dsp:spPr>
        <a:xfrm rot="5400000">
          <a:off x="2968671" y="3377014"/>
          <a:ext cx="783166" cy="681355"/>
        </a:xfrm>
        <a:prstGeom prst="hexagon">
          <a:avLst>
            <a:gd name="adj" fmla="val 25000"/>
            <a:gd name="vf" fmla="val 11547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dirty="0"/>
        </a:p>
      </dsp:txBody>
      <dsp:txXfrm rot="-5400000">
        <a:off x="3125754" y="3448152"/>
        <a:ext cx="468999" cy="539080"/>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C001ED-3E76-4F86-AB4E-49ED8470F8E3}" type="datetimeFigureOut">
              <a:rPr lang="en-US" smtClean="0"/>
              <a:t>4/26/2020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B82523-31F7-4D61-B150-A450062E53EA}" type="slidenum">
              <a:rPr lang="en-US" smtClean="0"/>
              <a:t>‹#›</a:t>
            </a:fld>
            <a:endParaRPr lang="en-US" dirty="0"/>
          </a:p>
        </p:txBody>
      </p:sp>
    </p:spTree>
    <p:extLst>
      <p:ext uri="{BB962C8B-B14F-4D97-AF65-F5344CB8AC3E}">
        <p14:creationId xmlns:p14="http://schemas.microsoft.com/office/powerpoint/2010/main" val="3262841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B82523-31F7-4D61-B150-A450062E53EA}" type="slidenum">
              <a:rPr lang="en-US" smtClean="0"/>
              <a:t>17</a:t>
            </a:fld>
            <a:endParaRPr lang="en-US" dirty="0"/>
          </a:p>
        </p:txBody>
      </p:sp>
    </p:spTree>
    <p:extLst>
      <p:ext uri="{BB962C8B-B14F-4D97-AF65-F5344CB8AC3E}">
        <p14:creationId xmlns:p14="http://schemas.microsoft.com/office/powerpoint/2010/main" val="4084041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024461" y="3793068"/>
            <a:ext cx="6795913"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4024462" y="333633"/>
            <a:ext cx="6795913"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a:t>Click to edit Master title style</a:t>
            </a:r>
          </a:p>
        </p:txBody>
      </p:sp>
    </p:spTree>
    <p:extLst>
      <p:ext uri="{BB962C8B-B14F-4D97-AF65-F5344CB8AC3E}">
        <p14:creationId xmlns:p14="http://schemas.microsoft.com/office/powerpoint/2010/main" val="1027251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199861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dirty="0"/>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1121423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27142609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dirty="0"/>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27366059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3439837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27197854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38405476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227081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5844615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4115465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dirty="0"/>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661298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dirty="0"/>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204609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1420620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2390501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4003491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1077450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4/26/2020</a:t>
            </a:fld>
            <a:endParaRPr lang="en-US" dirty="0"/>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dirty="0"/>
          </a:p>
        </p:txBody>
      </p:sp>
    </p:spTree>
    <p:extLst>
      <p:ext uri="{BB962C8B-B14F-4D97-AF65-F5344CB8AC3E}">
        <p14:creationId xmlns:p14="http://schemas.microsoft.com/office/powerpoint/2010/main" val="391563879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2.jpe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image" Target="../media/image3.jpeg"/><Relationship Id="rId5" Type="http://schemas.openxmlformats.org/officeDocument/2006/relationships/slideLayout" Target="../slideLayouts/slideLayout15.xml"/><Relationship Id="rId10" Type="http://schemas.openxmlformats.org/officeDocument/2006/relationships/theme" Target="../theme/theme3.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81321"/>
      </p:ext>
    </p:extLst>
  </p:cSld>
  <p:clrMap bg1="lt1" tx1="dk1" bg2="lt2" tx2="dk2" accent1="accent1" accent2="accent2" accent3="accent3" accent4="accent4" accent5="accent5" accent6="accent6" hlink="hlink" folHlink="folHlink"/>
  <p:sldLayoutIdLst>
    <p:sldLayoutId id="2147483681" r:id="rId1"/>
  </p:sldLayoutIdLs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4/26/2020</a:t>
            </a:fld>
            <a:endParaRPr lang="en-US" dirty="0"/>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4/26/2020</a:t>
            </a:fld>
            <a:endParaRPr lang="en-US" dirty="0"/>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3200410577"/>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Lst>
  <p:txStyles>
    <p:titleStyle>
      <a:lvl1pPr algn="l" defTabSz="914400" rtl="0" eaLnBrk="1" latinLnBrk="0" hangingPunct="1">
        <a:lnSpc>
          <a:spcPct val="90000"/>
        </a:lnSpc>
        <a:spcBef>
          <a:spcPct val="0"/>
        </a:spcBef>
        <a:buNone/>
        <a:defRPr sz="3600" b="1" i="0"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image" Target="../media/image4.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hyperlink" Target="https://www.experian.com/blogs/ask-experian/consumer-credit-review/" TargetMode="External"/><Relationship Id="rId5" Type="http://schemas.openxmlformats.org/officeDocument/2006/relationships/hyperlink" Target="http://www.ihep.org/assets/files/publications/a-f/delinquency-the_untold_story_final_march_2011.pdf" TargetMode="Externa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13.xml"/><Relationship Id="rId7" Type="http://schemas.openxmlformats.org/officeDocument/2006/relationships/diagramColors" Target="../diagrams/colors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chart" Target="../charts/char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a:xfrm>
            <a:off x="4032412" y="3793068"/>
            <a:ext cx="6795913" cy="1684868"/>
          </a:xfrm>
        </p:spPr>
        <p:txBody>
          <a:bodyPr/>
          <a:lstStyle/>
          <a:p>
            <a:r>
              <a:rPr lang="en-US" dirty="0"/>
              <a:t>Zack White, OMSCS</a:t>
            </a:r>
          </a:p>
          <a:p>
            <a:r>
              <a:rPr lang="en-US" dirty="0"/>
              <a:t>CS6460: Education Technology</a:t>
            </a:r>
          </a:p>
          <a:p>
            <a:r>
              <a:rPr lang="en-US" dirty="0"/>
              <a:t>2020-04-26</a:t>
            </a:r>
          </a:p>
        </p:txBody>
      </p:sp>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prstGeom prst="rect">
            <a:avLst/>
          </a:prstGeom>
        </p:spPr>
        <p:txBody>
          <a:bodyPr wrap="square">
            <a:normAutofit/>
          </a:bodyPr>
          <a:lstStyle/>
          <a:p>
            <a:r>
              <a:rPr lang="en-US" dirty="0"/>
              <a:t>Technology Effects on Financial Literacy</a:t>
            </a:r>
          </a:p>
        </p:txBody>
      </p:sp>
      <p:pic>
        <p:nvPicPr>
          <p:cNvPr id="6" name="Audio 5">
            <a:hlinkClick r:id="" action="ppaction://media"/>
            <a:extLst>
              <a:ext uri="{FF2B5EF4-FFF2-40B4-BE49-F238E27FC236}">
                <a16:creationId xmlns:a16="http://schemas.microsoft.com/office/drawing/2014/main" id="{CD8DA937-AEBA-419E-83EA-A5CD837D34A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89775945"/>
      </p:ext>
    </p:extLst>
  </p:cSld>
  <p:clrMapOvr>
    <a:masterClrMapping/>
  </p:clrMapOvr>
  <mc:AlternateContent xmlns:mc="http://schemas.openxmlformats.org/markup-compatibility/2006">
    <mc:Choice xmlns:p14="http://schemas.microsoft.com/office/powerpoint/2010/main" Requires="p14">
      <p:transition spd="slow" p14:dur="2000" advTm="14002"/>
    </mc:Choice>
    <mc:Fallback>
      <p:transition spd="slow" advTm="14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E05729-86B5-48C1-B7AA-51CBB7389394}"/>
              </a:ext>
            </a:extLst>
          </p:cNvPr>
          <p:cNvSpPr>
            <a:spLocks noGrp="1"/>
          </p:cNvSpPr>
          <p:nvPr>
            <p:ph idx="1"/>
          </p:nvPr>
        </p:nvSpPr>
        <p:spPr/>
        <p:txBody>
          <a:bodyPr/>
          <a:lstStyle/>
          <a:p>
            <a:r>
              <a:rPr lang="en-US" dirty="0">
                <a:latin typeface="Roboto Slab" pitchFamily="2" charset="0"/>
                <a:ea typeface="Roboto Slab" pitchFamily="2" charset="0"/>
              </a:rPr>
              <a:t>Participation bias (</a:t>
            </a:r>
            <a:r>
              <a:rPr lang="en-US" i="1" dirty="0">
                <a:latin typeface="Roboto Slab" pitchFamily="2" charset="0"/>
                <a:ea typeface="Roboto Slab" pitchFamily="2" charset="0"/>
              </a:rPr>
              <a:t>FPU </a:t>
            </a:r>
            <a:r>
              <a:rPr lang="en-US" dirty="0">
                <a:latin typeface="Roboto Slab" pitchFamily="2" charset="0"/>
                <a:ea typeface="Roboto Slab" pitchFamily="2" charset="0"/>
              </a:rPr>
              <a:t>isn’t for everyone)</a:t>
            </a:r>
          </a:p>
          <a:p>
            <a:pPr lvl="1"/>
            <a:r>
              <a:rPr lang="en-US" dirty="0">
                <a:latin typeface="Roboto Slab" pitchFamily="2" charset="0"/>
                <a:ea typeface="Roboto Slab" pitchFamily="2" charset="0"/>
              </a:rPr>
              <a:t>Financial literacy results apply to prospective </a:t>
            </a:r>
            <a:r>
              <a:rPr lang="en-US" i="1" dirty="0">
                <a:latin typeface="Roboto Slab" pitchFamily="2" charset="0"/>
                <a:ea typeface="Roboto Slab" pitchFamily="2" charset="0"/>
              </a:rPr>
              <a:t>FPU</a:t>
            </a:r>
            <a:r>
              <a:rPr lang="en-US" dirty="0">
                <a:latin typeface="Roboto Slab" pitchFamily="2" charset="0"/>
                <a:ea typeface="Roboto Slab" pitchFamily="2" charset="0"/>
              </a:rPr>
              <a:t> students only to assist in a purchase decision</a:t>
            </a:r>
          </a:p>
          <a:p>
            <a:r>
              <a:rPr lang="en-US" dirty="0">
                <a:latin typeface="Roboto Slab" pitchFamily="2" charset="0"/>
                <a:ea typeface="Roboto Slab" pitchFamily="2" charset="0"/>
              </a:rPr>
              <a:t>Psychological effects of the COVID-19 pandemic</a:t>
            </a:r>
          </a:p>
          <a:p>
            <a:r>
              <a:rPr lang="en-US" dirty="0">
                <a:latin typeface="Roboto Slab" pitchFamily="2" charset="0"/>
                <a:ea typeface="Roboto Slab" pitchFamily="2" charset="0"/>
              </a:rPr>
              <a:t>Only one curriculum studied in detail</a:t>
            </a:r>
          </a:p>
          <a:p>
            <a:pPr lvl="1"/>
            <a:r>
              <a:rPr lang="en-US" dirty="0">
                <a:latin typeface="Roboto Slab" pitchFamily="2" charset="0"/>
                <a:ea typeface="Roboto Slab" pitchFamily="2" charset="0"/>
              </a:rPr>
              <a:t>Restricted scope due to time constraints (one school semester)</a:t>
            </a:r>
          </a:p>
          <a:p>
            <a:pPr lvl="1"/>
            <a:r>
              <a:rPr lang="en-US" i="1" dirty="0">
                <a:latin typeface="Roboto Slab" pitchFamily="2" charset="0"/>
                <a:ea typeface="Roboto Slab" pitchFamily="2" charset="0"/>
              </a:rPr>
              <a:t>FPU</a:t>
            </a:r>
            <a:r>
              <a:rPr lang="en-US" dirty="0">
                <a:latin typeface="Roboto Slab" pitchFamily="2" charset="0"/>
                <a:ea typeface="Roboto Slab" pitchFamily="2" charset="0"/>
              </a:rPr>
              <a:t> chosen due to its popularity and researcher familiarity with the material</a:t>
            </a:r>
            <a:endParaRPr lang="en-US" i="1" dirty="0">
              <a:latin typeface="Roboto Slab" pitchFamily="2" charset="0"/>
              <a:ea typeface="Roboto Slab" pitchFamily="2" charset="0"/>
            </a:endParaRPr>
          </a:p>
        </p:txBody>
      </p:sp>
      <p:sp>
        <p:nvSpPr>
          <p:cNvPr id="2" name="Title 1">
            <a:extLst>
              <a:ext uri="{FF2B5EF4-FFF2-40B4-BE49-F238E27FC236}">
                <a16:creationId xmlns:a16="http://schemas.microsoft.com/office/drawing/2014/main" id="{A8AE964C-C9A3-48A3-8C30-9E1677831CFF}"/>
              </a:ext>
            </a:extLst>
          </p:cNvPr>
          <p:cNvSpPr>
            <a:spLocks noGrp="1"/>
          </p:cNvSpPr>
          <p:nvPr>
            <p:ph type="title"/>
          </p:nvPr>
        </p:nvSpPr>
        <p:spPr/>
        <p:txBody>
          <a:bodyPr/>
          <a:lstStyle/>
          <a:p>
            <a:r>
              <a:rPr lang="en-US" dirty="0"/>
              <a:t>Limitations</a:t>
            </a:r>
          </a:p>
        </p:txBody>
      </p:sp>
      <p:pic>
        <p:nvPicPr>
          <p:cNvPr id="11" name="Audio 10">
            <a:hlinkClick r:id="" action="ppaction://media"/>
            <a:extLst>
              <a:ext uri="{FF2B5EF4-FFF2-40B4-BE49-F238E27FC236}">
                <a16:creationId xmlns:a16="http://schemas.microsoft.com/office/drawing/2014/main" id="{F4DD7FA0-6D15-4EFF-8F81-22D328CF9E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96318165"/>
      </p:ext>
    </p:extLst>
  </p:cSld>
  <p:clrMapOvr>
    <a:masterClrMapping/>
  </p:clrMapOvr>
  <mc:AlternateContent xmlns:mc="http://schemas.openxmlformats.org/markup-compatibility/2006">
    <mc:Choice xmlns:p14="http://schemas.microsoft.com/office/powerpoint/2010/main" Requires="p14">
      <p:transition spd="slow" p14:dur="2000" advTm="58021"/>
    </mc:Choice>
    <mc:Fallback>
      <p:transition spd="slow" advTm="580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D72272C-CB0E-43CD-8998-7BBC49EC329F}"/>
              </a:ext>
            </a:extLst>
          </p:cNvPr>
          <p:cNvSpPr>
            <a:spLocks noGrp="1"/>
          </p:cNvSpPr>
          <p:nvPr>
            <p:ph type="body" idx="1"/>
          </p:nvPr>
        </p:nvSpPr>
        <p:spPr/>
        <p:txBody>
          <a:bodyPr/>
          <a:lstStyle/>
          <a:p>
            <a:r>
              <a:rPr lang="en-US" dirty="0"/>
              <a:t>Strengths</a:t>
            </a:r>
          </a:p>
        </p:txBody>
      </p:sp>
      <p:sp>
        <p:nvSpPr>
          <p:cNvPr id="6" name="Content Placeholder 5">
            <a:extLst>
              <a:ext uri="{FF2B5EF4-FFF2-40B4-BE49-F238E27FC236}">
                <a16:creationId xmlns:a16="http://schemas.microsoft.com/office/drawing/2014/main" id="{93925741-DEAD-4B27-8490-850E27261C0A}"/>
              </a:ext>
            </a:extLst>
          </p:cNvPr>
          <p:cNvSpPr>
            <a:spLocks noGrp="1"/>
          </p:cNvSpPr>
          <p:nvPr>
            <p:ph sz="half" idx="2"/>
          </p:nvPr>
        </p:nvSpPr>
        <p:spPr>
          <a:xfrm>
            <a:off x="381001" y="2078657"/>
            <a:ext cx="5617633" cy="1350343"/>
          </a:xfrm>
        </p:spPr>
        <p:txBody>
          <a:bodyPr>
            <a:normAutofit/>
          </a:bodyPr>
          <a:lstStyle/>
          <a:p>
            <a:r>
              <a:rPr lang="en-US" sz="2000" dirty="0">
                <a:latin typeface="Roboto Slab" pitchFamily="2" charset="0"/>
                <a:ea typeface="Roboto Slab" pitchFamily="2" charset="0"/>
              </a:rPr>
              <a:t>Accessibility through free materials</a:t>
            </a:r>
          </a:p>
          <a:p>
            <a:r>
              <a:rPr lang="en-US" sz="2000" dirty="0">
                <a:latin typeface="Roboto Slab" pitchFamily="2" charset="0"/>
                <a:ea typeface="Roboto Slab" pitchFamily="2" charset="0"/>
              </a:rPr>
              <a:t>Repetition</a:t>
            </a:r>
          </a:p>
          <a:p>
            <a:r>
              <a:rPr lang="en-US" sz="2000" dirty="0">
                <a:latin typeface="Roboto Slab" pitchFamily="2" charset="0"/>
                <a:ea typeface="Roboto Slab" pitchFamily="2" charset="0"/>
              </a:rPr>
              <a:t>Social interaction despite distance</a:t>
            </a:r>
          </a:p>
        </p:txBody>
      </p:sp>
      <p:sp>
        <p:nvSpPr>
          <p:cNvPr id="7" name="Text Placeholder 6">
            <a:extLst>
              <a:ext uri="{FF2B5EF4-FFF2-40B4-BE49-F238E27FC236}">
                <a16:creationId xmlns:a16="http://schemas.microsoft.com/office/drawing/2014/main" id="{EA071610-27EF-40DD-95B7-D024BC18D3EB}"/>
              </a:ext>
            </a:extLst>
          </p:cNvPr>
          <p:cNvSpPr>
            <a:spLocks noGrp="1"/>
          </p:cNvSpPr>
          <p:nvPr>
            <p:ph type="body" sz="quarter" idx="3"/>
          </p:nvPr>
        </p:nvSpPr>
        <p:spPr/>
        <p:txBody>
          <a:bodyPr/>
          <a:lstStyle/>
          <a:p>
            <a:r>
              <a:rPr lang="en-US" dirty="0"/>
              <a:t>Weaknesses</a:t>
            </a:r>
          </a:p>
        </p:txBody>
      </p:sp>
      <p:sp>
        <p:nvSpPr>
          <p:cNvPr id="8" name="Content Placeholder 7">
            <a:extLst>
              <a:ext uri="{FF2B5EF4-FFF2-40B4-BE49-F238E27FC236}">
                <a16:creationId xmlns:a16="http://schemas.microsoft.com/office/drawing/2014/main" id="{BEC724CE-DB02-4E1E-B0AF-27D9320A96E1}"/>
              </a:ext>
            </a:extLst>
          </p:cNvPr>
          <p:cNvSpPr>
            <a:spLocks noGrp="1"/>
          </p:cNvSpPr>
          <p:nvPr>
            <p:ph sz="quarter" idx="4"/>
          </p:nvPr>
        </p:nvSpPr>
        <p:spPr>
          <a:xfrm>
            <a:off x="6172200" y="2078657"/>
            <a:ext cx="5638800" cy="1350343"/>
          </a:xfrm>
        </p:spPr>
        <p:txBody>
          <a:bodyPr>
            <a:noAutofit/>
          </a:bodyPr>
          <a:lstStyle/>
          <a:p>
            <a:r>
              <a:rPr lang="en-US" sz="2000" dirty="0">
                <a:latin typeface="Roboto Slab" pitchFamily="2" charset="0"/>
                <a:ea typeface="Roboto Slab" pitchFamily="2" charset="0"/>
              </a:rPr>
              <a:t>Online budgeting tool(s)</a:t>
            </a:r>
          </a:p>
          <a:p>
            <a:r>
              <a:rPr lang="en-US" sz="2000" dirty="0">
                <a:latin typeface="Roboto Slab" pitchFamily="2" charset="0"/>
                <a:ea typeface="Roboto Slab" pitchFamily="2" charset="0"/>
              </a:rPr>
              <a:t>Low ethnic minority participation</a:t>
            </a:r>
          </a:p>
          <a:p>
            <a:r>
              <a:rPr lang="en-US" sz="2000" dirty="0">
                <a:latin typeface="Roboto Slab" pitchFamily="2" charset="0"/>
                <a:ea typeface="Roboto Slab" pitchFamily="2" charset="0"/>
              </a:rPr>
              <a:t>Learning finances from family is the </a:t>
            </a:r>
            <a:r>
              <a:rPr lang="en-US" sz="2000" b="1" dirty="0">
                <a:solidFill>
                  <a:srgbClr val="A7934B"/>
                </a:solidFill>
                <a:latin typeface="Roboto Slab" pitchFamily="2" charset="0"/>
                <a:ea typeface="Roboto Slab" pitchFamily="2" charset="0"/>
              </a:rPr>
              <a:t>least successful method</a:t>
            </a:r>
          </a:p>
        </p:txBody>
      </p:sp>
      <p:sp>
        <p:nvSpPr>
          <p:cNvPr id="2" name="Title 1">
            <a:extLst>
              <a:ext uri="{FF2B5EF4-FFF2-40B4-BE49-F238E27FC236}">
                <a16:creationId xmlns:a16="http://schemas.microsoft.com/office/drawing/2014/main" id="{81D17FD1-CDC5-4342-AB28-C1F40A060E10}"/>
              </a:ext>
            </a:extLst>
          </p:cNvPr>
          <p:cNvSpPr>
            <a:spLocks noGrp="1"/>
          </p:cNvSpPr>
          <p:nvPr>
            <p:ph type="title"/>
          </p:nvPr>
        </p:nvSpPr>
        <p:spPr/>
        <p:txBody>
          <a:bodyPr/>
          <a:lstStyle/>
          <a:p>
            <a:r>
              <a:rPr lang="en-US" dirty="0"/>
              <a:t>Analysis</a:t>
            </a:r>
          </a:p>
        </p:txBody>
      </p:sp>
      <p:sp>
        <p:nvSpPr>
          <p:cNvPr id="9" name="Text Placeholder 4">
            <a:extLst>
              <a:ext uri="{FF2B5EF4-FFF2-40B4-BE49-F238E27FC236}">
                <a16:creationId xmlns:a16="http://schemas.microsoft.com/office/drawing/2014/main" id="{20B79CAC-8BE8-458A-9193-DC58A60AAFEF}"/>
              </a:ext>
            </a:extLst>
          </p:cNvPr>
          <p:cNvSpPr txBox="1">
            <a:spLocks/>
          </p:cNvSpPr>
          <p:nvPr/>
        </p:nvSpPr>
        <p:spPr>
          <a:xfrm>
            <a:off x="381001" y="3110435"/>
            <a:ext cx="5617633"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Opportunities</a:t>
            </a:r>
          </a:p>
        </p:txBody>
      </p:sp>
      <p:sp>
        <p:nvSpPr>
          <p:cNvPr id="10" name="Content Placeholder 5">
            <a:extLst>
              <a:ext uri="{FF2B5EF4-FFF2-40B4-BE49-F238E27FC236}">
                <a16:creationId xmlns:a16="http://schemas.microsoft.com/office/drawing/2014/main" id="{01B3DBDD-0939-447D-8CB6-1D415E8071ED}"/>
              </a:ext>
            </a:extLst>
          </p:cNvPr>
          <p:cNvSpPr txBox="1">
            <a:spLocks/>
          </p:cNvSpPr>
          <p:nvPr/>
        </p:nvSpPr>
        <p:spPr>
          <a:xfrm>
            <a:off x="381001" y="3953979"/>
            <a:ext cx="5617633" cy="215385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latin typeface="Roboto Slab" pitchFamily="2" charset="0"/>
                <a:ea typeface="Roboto Slab" pitchFamily="2" charset="0"/>
              </a:rPr>
              <a:t>Simplified budgeting tool</a:t>
            </a:r>
          </a:p>
          <a:p>
            <a:r>
              <a:rPr lang="en-US" sz="2000" dirty="0">
                <a:latin typeface="Roboto Slab" pitchFamily="2" charset="0"/>
                <a:ea typeface="Roboto Slab" pitchFamily="2" charset="0"/>
              </a:rPr>
              <a:t>Catering materials to ethnic minorities through coaches that are persons of color</a:t>
            </a:r>
          </a:p>
          <a:p>
            <a:r>
              <a:rPr lang="en-US" sz="2000" dirty="0">
                <a:latin typeface="Roboto Slab" pitchFamily="2" charset="0"/>
                <a:ea typeface="Roboto Slab" pitchFamily="2" charset="0"/>
              </a:rPr>
              <a:t>3</a:t>
            </a:r>
            <a:r>
              <a:rPr lang="en-US" sz="2000" baseline="30000" dirty="0">
                <a:latin typeface="Roboto Slab" pitchFamily="2" charset="0"/>
                <a:ea typeface="Roboto Slab" pitchFamily="2" charset="0"/>
              </a:rPr>
              <a:t>rd</a:t>
            </a:r>
            <a:r>
              <a:rPr lang="en-US" sz="2000" dirty="0">
                <a:latin typeface="Roboto Slab" pitchFamily="2" charset="0"/>
                <a:ea typeface="Roboto Slab" pitchFamily="2" charset="0"/>
              </a:rPr>
              <a:t> party, custom lessons plans</a:t>
            </a:r>
          </a:p>
        </p:txBody>
      </p:sp>
      <p:sp>
        <p:nvSpPr>
          <p:cNvPr id="11" name="Text Placeholder 6">
            <a:extLst>
              <a:ext uri="{FF2B5EF4-FFF2-40B4-BE49-F238E27FC236}">
                <a16:creationId xmlns:a16="http://schemas.microsoft.com/office/drawing/2014/main" id="{BC4FCCE4-1DBF-45C2-A8BA-23486E4D0810}"/>
              </a:ext>
            </a:extLst>
          </p:cNvPr>
          <p:cNvSpPr txBox="1">
            <a:spLocks/>
          </p:cNvSpPr>
          <p:nvPr/>
        </p:nvSpPr>
        <p:spPr>
          <a:xfrm>
            <a:off x="6172200" y="3110435"/>
            <a:ext cx="563880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Threats</a:t>
            </a:r>
          </a:p>
        </p:txBody>
      </p:sp>
      <p:sp>
        <p:nvSpPr>
          <p:cNvPr id="12" name="Content Placeholder 7">
            <a:extLst>
              <a:ext uri="{FF2B5EF4-FFF2-40B4-BE49-F238E27FC236}">
                <a16:creationId xmlns:a16="http://schemas.microsoft.com/office/drawing/2014/main" id="{953451D6-6C00-4584-8000-388E4A48A8AC}"/>
              </a:ext>
            </a:extLst>
          </p:cNvPr>
          <p:cNvSpPr txBox="1">
            <a:spLocks/>
          </p:cNvSpPr>
          <p:nvPr/>
        </p:nvSpPr>
        <p:spPr>
          <a:xfrm>
            <a:off x="6172200" y="3953980"/>
            <a:ext cx="5638800" cy="21538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latin typeface="Roboto Slab" pitchFamily="2" charset="0"/>
                <a:ea typeface="Roboto Slab" pitchFamily="2" charset="0"/>
              </a:rPr>
              <a:t>Product cannibalization (free resources are more successful than paid resources)</a:t>
            </a:r>
          </a:p>
          <a:p>
            <a:r>
              <a:rPr lang="en-US" sz="2000" dirty="0">
                <a:latin typeface="Roboto Slab" pitchFamily="2" charset="0"/>
                <a:ea typeface="Roboto Slab" pitchFamily="2" charset="0"/>
              </a:rPr>
              <a:t>MOOCs</a:t>
            </a:r>
          </a:p>
          <a:p>
            <a:r>
              <a:rPr lang="en-US" sz="2000" dirty="0">
                <a:latin typeface="Roboto Slab" pitchFamily="2" charset="0"/>
                <a:ea typeface="Roboto Slab" pitchFamily="2" charset="0"/>
              </a:rPr>
              <a:t>Lack of internet/technology access</a:t>
            </a:r>
          </a:p>
        </p:txBody>
      </p:sp>
      <p:pic>
        <p:nvPicPr>
          <p:cNvPr id="22" name="Audio 21">
            <a:hlinkClick r:id="" action="ppaction://media"/>
            <a:extLst>
              <a:ext uri="{FF2B5EF4-FFF2-40B4-BE49-F238E27FC236}">
                <a16:creationId xmlns:a16="http://schemas.microsoft.com/office/drawing/2014/main" id="{81EADDEB-2138-4888-95BD-E62963E770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25388216"/>
      </p:ext>
    </p:extLst>
  </p:cSld>
  <p:clrMapOvr>
    <a:masterClrMapping/>
  </p:clrMapOvr>
  <mc:AlternateContent xmlns:mc="http://schemas.openxmlformats.org/markup-compatibility/2006">
    <mc:Choice xmlns:p14="http://schemas.microsoft.com/office/powerpoint/2010/main" Requires="p14">
      <p:transition spd="slow" p14:dur="2000" advTm="206427"/>
    </mc:Choice>
    <mc:Fallback>
      <p:transition spd="slow" advTm="2064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7726BF-889C-4EE9-9A48-7AF635654590}"/>
              </a:ext>
            </a:extLst>
          </p:cNvPr>
          <p:cNvSpPr>
            <a:spLocks noGrp="1"/>
          </p:cNvSpPr>
          <p:nvPr>
            <p:ph idx="1"/>
          </p:nvPr>
        </p:nvSpPr>
        <p:spPr/>
        <p:txBody>
          <a:bodyPr>
            <a:normAutofit/>
          </a:bodyPr>
          <a:lstStyle/>
          <a:p>
            <a:r>
              <a:rPr lang="en-US" dirty="0"/>
              <a:t>Repeat the study with a different financial education program (e.g., Debt Avalanche or FIRE)</a:t>
            </a:r>
          </a:p>
          <a:p>
            <a:r>
              <a:rPr lang="en-US" dirty="0"/>
              <a:t>Continue quantitative analysis with a larger sample group to achieve statistical significance</a:t>
            </a:r>
          </a:p>
          <a:p>
            <a:r>
              <a:rPr lang="en-US" dirty="0"/>
              <a:t>Research motivation effects of accomplishing certain “baby steps” in the Debt Snowball</a:t>
            </a:r>
          </a:p>
          <a:p>
            <a:r>
              <a:rPr lang="en-US" dirty="0"/>
              <a:t>Determine if Lampo Group, LLC’s content strategy is repeatable for other programs</a:t>
            </a:r>
          </a:p>
          <a:p>
            <a:r>
              <a:rPr lang="en-US" dirty="0"/>
              <a:t>Psychologists should study the social effects of Ramsey’s online communities, given their fervor</a:t>
            </a:r>
          </a:p>
          <a:p>
            <a:endParaRPr lang="en-US" dirty="0"/>
          </a:p>
        </p:txBody>
      </p:sp>
      <p:sp>
        <p:nvSpPr>
          <p:cNvPr id="6" name="Title 5">
            <a:extLst>
              <a:ext uri="{FF2B5EF4-FFF2-40B4-BE49-F238E27FC236}">
                <a16:creationId xmlns:a16="http://schemas.microsoft.com/office/drawing/2014/main" id="{B0AF4901-34E6-4956-B16A-41E3FF393193}"/>
              </a:ext>
            </a:extLst>
          </p:cNvPr>
          <p:cNvSpPr>
            <a:spLocks noGrp="1"/>
          </p:cNvSpPr>
          <p:nvPr>
            <p:ph type="title"/>
          </p:nvPr>
        </p:nvSpPr>
        <p:spPr/>
        <p:txBody>
          <a:bodyPr/>
          <a:lstStyle/>
          <a:p>
            <a:r>
              <a:rPr lang="en-US" dirty="0"/>
              <a:t>Recommendations &amp; Next Steps</a:t>
            </a:r>
          </a:p>
        </p:txBody>
      </p:sp>
      <p:pic>
        <p:nvPicPr>
          <p:cNvPr id="12" name="Audio 11">
            <a:hlinkClick r:id="" action="ppaction://media"/>
            <a:extLst>
              <a:ext uri="{FF2B5EF4-FFF2-40B4-BE49-F238E27FC236}">
                <a16:creationId xmlns:a16="http://schemas.microsoft.com/office/drawing/2014/main" id="{C705A433-2A1E-4EE7-8A17-A9632550068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49326989"/>
      </p:ext>
    </p:extLst>
  </p:cSld>
  <p:clrMapOvr>
    <a:masterClrMapping/>
  </p:clrMapOvr>
  <mc:AlternateContent xmlns:mc="http://schemas.openxmlformats.org/markup-compatibility/2006">
    <mc:Choice xmlns:p14="http://schemas.microsoft.com/office/powerpoint/2010/main" Requires="p14">
      <p:transition spd="slow" p14:dur="2000" advTm="72796"/>
    </mc:Choice>
    <mc:Fallback>
      <p:transition spd="slow" advTm="727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7467973-B1D5-4898-AF5A-6D097A4131EE}"/>
              </a:ext>
            </a:extLst>
          </p:cNvPr>
          <p:cNvSpPr>
            <a:spLocks noGrp="1"/>
          </p:cNvSpPr>
          <p:nvPr>
            <p:ph type="ctrTitle"/>
          </p:nvPr>
        </p:nvSpPr>
        <p:spPr/>
        <p:txBody>
          <a:bodyPr/>
          <a:lstStyle/>
          <a:p>
            <a:r>
              <a:rPr lang="en-US" dirty="0"/>
              <a:t>Thank You!</a:t>
            </a:r>
          </a:p>
        </p:txBody>
      </p:sp>
      <p:pic>
        <p:nvPicPr>
          <p:cNvPr id="7" name="Audio 6">
            <a:hlinkClick r:id="" action="ppaction://media"/>
            <a:extLst>
              <a:ext uri="{FF2B5EF4-FFF2-40B4-BE49-F238E27FC236}">
                <a16:creationId xmlns:a16="http://schemas.microsoft.com/office/drawing/2014/main" id="{BAFDA181-3189-4FE1-BB3B-EC3892B5BCC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94242775"/>
      </p:ext>
    </p:extLst>
  </p:cSld>
  <p:clrMapOvr>
    <a:masterClrMapping/>
  </p:clrMapOvr>
  <mc:AlternateContent xmlns:mc="http://schemas.openxmlformats.org/markup-compatibility/2006">
    <mc:Choice xmlns:p14="http://schemas.microsoft.com/office/powerpoint/2010/main" Requires="p14">
      <p:transition spd="slow" p14:dur="2000" advTm="51751"/>
    </mc:Choice>
    <mc:Fallback>
      <p:transition spd="slow" advTm="517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735CFEE-16D8-4DF4-A9A6-BE2A54308705}"/>
              </a:ext>
            </a:extLst>
          </p:cNvPr>
          <p:cNvSpPr txBox="1">
            <a:spLocks/>
          </p:cNvSpPr>
          <p:nvPr/>
        </p:nvSpPr>
        <p:spPr>
          <a:xfrm>
            <a:off x="4024462" y="333633"/>
            <a:ext cx="6795913" cy="3459435"/>
          </a:xfrm>
          <a:prstGeom prst="rect">
            <a:avLst/>
          </a:prstGeom>
        </p:spPr>
        <p:txBody>
          <a:bodyPr wrap="square">
            <a:noAutofit/>
          </a:bodyPr>
          <a:lstStyle>
            <a:lvl1pPr algn="l" defTabSz="914400" rtl="0" eaLnBrk="1" latinLnBrk="0" hangingPunct="1">
              <a:lnSpc>
                <a:spcPct val="90000"/>
              </a:lnSpc>
              <a:spcBef>
                <a:spcPct val="0"/>
              </a:spcBef>
              <a:buNone/>
              <a:defRPr sz="3600" b="1" i="0"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1pPr>
          </a:lstStyle>
          <a:p>
            <a:endParaRPr lang="en-US" sz="4200" dirty="0"/>
          </a:p>
          <a:p>
            <a:endParaRPr lang="en-US" sz="4200" dirty="0"/>
          </a:p>
          <a:p>
            <a:endParaRPr lang="en-US" sz="4200" dirty="0"/>
          </a:p>
          <a:p>
            <a:endParaRPr lang="en-US" sz="4200" dirty="0"/>
          </a:p>
          <a:p>
            <a:r>
              <a:rPr lang="en-US" sz="4200" dirty="0"/>
              <a:t>Appendix</a:t>
            </a:r>
          </a:p>
        </p:txBody>
      </p:sp>
      <p:pic>
        <p:nvPicPr>
          <p:cNvPr id="3" name="Audio 2">
            <a:hlinkClick r:id="" action="ppaction://media"/>
            <a:extLst>
              <a:ext uri="{FF2B5EF4-FFF2-40B4-BE49-F238E27FC236}">
                <a16:creationId xmlns:a16="http://schemas.microsoft.com/office/drawing/2014/main" id="{05A04363-B73E-4577-BF47-FD4214D176B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417701513"/>
      </p:ext>
    </p:extLst>
  </p:cSld>
  <p:clrMapOvr>
    <a:masterClrMapping/>
  </p:clrMapOvr>
  <mc:AlternateContent xmlns:mc="http://schemas.openxmlformats.org/markup-compatibility/2006" xmlns:p14="http://schemas.microsoft.com/office/powerpoint/2010/main">
    <mc:Choice Requires="p14">
      <p:transition spd="slow" p14:dur="2000" advTm="2182"/>
    </mc:Choice>
    <mc:Fallback xmlns="">
      <p:transition spd="slow" advTm="21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CFB6B-728B-47F2-9EEF-15D4632F1B5D}"/>
              </a:ext>
            </a:extLst>
          </p:cNvPr>
          <p:cNvSpPr>
            <a:spLocks noGrp="1"/>
          </p:cNvSpPr>
          <p:nvPr>
            <p:ph type="title"/>
          </p:nvPr>
        </p:nvSpPr>
        <p:spPr/>
        <p:txBody>
          <a:bodyPr/>
          <a:lstStyle/>
          <a:p>
            <a:r>
              <a:rPr lang="en-US" dirty="0"/>
              <a:t>Related Work</a:t>
            </a:r>
          </a:p>
        </p:txBody>
      </p:sp>
      <p:sp>
        <p:nvSpPr>
          <p:cNvPr id="6" name="Content Placeholder 5">
            <a:extLst>
              <a:ext uri="{FF2B5EF4-FFF2-40B4-BE49-F238E27FC236}">
                <a16:creationId xmlns:a16="http://schemas.microsoft.com/office/drawing/2014/main" id="{108C9163-5975-4BE5-B36F-701DF342A2AB}"/>
              </a:ext>
            </a:extLst>
          </p:cNvPr>
          <p:cNvSpPr>
            <a:spLocks noGrp="1"/>
          </p:cNvSpPr>
          <p:nvPr>
            <p:ph sz="half" idx="1"/>
          </p:nvPr>
        </p:nvSpPr>
        <p:spPr/>
        <p:txBody>
          <a:bodyPr>
            <a:normAutofit fontScale="92500" lnSpcReduction="10000"/>
          </a:bodyPr>
          <a:lstStyle/>
          <a:p>
            <a:r>
              <a:rPr lang="en-US" dirty="0">
                <a:latin typeface="Roboto Slab" pitchFamily="2" charset="0"/>
                <a:ea typeface="Roboto Slab" pitchFamily="2" charset="0"/>
              </a:rPr>
              <a:t>Digital programs, such as </a:t>
            </a:r>
            <a:r>
              <a:rPr lang="en-US" i="1" dirty="0">
                <a:latin typeface="Roboto Slab" pitchFamily="2" charset="0"/>
                <a:ea typeface="Roboto Slab" pitchFamily="2" charset="0"/>
              </a:rPr>
              <a:t>Practical Money Skills for Life</a:t>
            </a:r>
            <a:r>
              <a:rPr lang="en-US" dirty="0">
                <a:latin typeface="Roboto Slab" pitchFamily="2" charset="0"/>
                <a:ea typeface="Roboto Slab" pitchFamily="2" charset="0"/>
              </a:rPr>
              <a:t>, successfully improve financial literacy for African American high school students by as much as </a:t>
            </a:r>
            <a:r>
              <a:rPr lang="en-US" b="1" dirty="0">
                <a:solidFill>
                  <a:srgbClr val="A7934B"/>
                </a:solidFill>
                <a:latin typeface="Roboto Slab" pitchFamily="2" charset="0"/>
                <a:ea typeface="Roboto Slab" pitchFamily="2" charset="0"/>
              </a:rPr>
              <a:t>21% </a:t>
            </a:r>
            <a:r>
              <a:rPr lang="en-US" dirty="0">
                <a:latin typeface="Roboto Slab" pitchFamily="2" charset="0"/>
                <a:ea typeface="Roboto Slab" pitchFamily="2" charset="0"/>
              </a:rPr>
              <a:t>(Slaughter, 2006).</a:t>
            </a:r>
          </a:p>
          <a:p>
            <a:r>
              <a:rPr lang="en-US" dirty="0">
                <a:latin typeface="Roboto Slab" pitchFamily="2" charset="0"/>
                <a:ea typeface="Roboto Slab" pitchFamily="2" charset="0"/>
              </a:rPr>
              <a:t>The </a:t>
            </a:r>
            <a:r>
              <a:rPr lang="en-US" b="1" dirty="0">
                <a:solidFill>
                  <a:srgbClr val="A7934B"/>
                </a:solidFill>
                <a:latin typeface="Roboto Slab" pitchFamily="2" charset="0"/>
                <a:ea typeface="Roboto Slab" pitchFamily="2" charset="0"/>
              </a:rPr>
              <a:t>level of intervention</a:t>
            </a:r>
            <a:r>
              <a:rPr lang="en-US" dirty="0">
                <a:latin typeface="Roboto Slab" pitchFamily="2" charset="0"/>
                <a:ea typeface="Roboto Slab" pitchFamily="2" charset="0"/>
              </a:rPr>
              <a:t> in the course is a key focus to determine financial literacy improvements with online education (Haynes, Haynes, &amp; Weinert, 2011).</a:t>
            </a:r>
          </a:p>
        </p:txBody>
      </p:sp>
      <p:sp>
        <p:nvSpPr>
          <p:cNvPr id="8" name="Content Placeholder 7">
            <a:extLst>
              <a:ext uri="{FF2B5EF4-FFF2-40B4-BE49-F238E27FC236}">
                <a16:creationId xmlns:a16="http://schemas.microsoft.com/office/drawing/2014/main" id="{44D5A6E4-B8D1-486A-A2E4-5E751E8F4FBB}"/>
              </a:ext>
            </a:extLst>
          </p:cNvPr>
          <p:cNvSpPr>
            <a:spLocks noGrp="1"/>
          </p:cNvSpPr>
          <p:nvPr>
            <p:ph sz="half" idx="2"/>
          </p:nvPr>
        </p:nvSpPr>
        <p:spPr/>
        <p:txBody>
          <a:bodyPr>
            <a:normAutofit fontScale="92500" lnSpcReduction="10000"/>
          </a:bodyPr>
          <a:lstStyle/>
          <a:p>
            <a:r>
              <a:rPr lang="en-US" dirty="0">
                <a:latin typeface="Roboto Slab" pitchFamily="2" charset="0"/>
                <a:ea typeface="Roboto Slab" pitchFamily="2" charset="0"/>
              </a:rPr>
              <a:t>The Federal Reserve Bank (FRB) of St. Louis measured the effectiveness of a single course, </a:t>
            </a:r>
            <a:r>
              <a:rPr lang="en-US" i="1" dirty="0">
                <a:latin typeface="Roboto Slab" pitchFamily="2" charset="0"/>
                <a:ea typeface="Roboto Slab" pitchFamily="2" charset="0"/>
              </a:rPr>
              <a:t>Soar to Savings. </a:t>
            </a:r>
            <a:r>
              <a:rPr lang="en-US" dirty="0">
                <a:latin typeface="Roboto Slab" pitchFamily="2" charset="0"/>
                <a:ea typeface="Roboto Slab" pitchFamily="2" charset="0"/>
              </a:rPr>
              <a:t>The FRB concluded online courses have </a:t>
            </a:r>
            <a:r>
              <a:rPr lang="en-US" b="1" dirty="0">
                <a:solidFill>
                  <a:srgbClr val="A7934B"/>
                </a:solidFill>
                <a:latin typeface="Roboto Slab" pitchFamily="2" charset="0"/>
                <a:ea typeface="Roboto Slab" pitchFamily="2" charset="0"/>
              </a:rPr>
              <a:t>similar, positive effects</a:t>
            </a:r>
            <a:r>
              <a:rPr lang="en-US" dirty="0">
                <a:latin typeface="Roboto Slab" pitchFamily="2" charset="0"/>
                <a:ea typeface="Roboto Slab" pitchFamily="2" charset="0"/>
              </a:rPr>
              <a:t> to traditional courses</a:t>
            </a:r>
            <a:r>
              <a:rPr lang="en-US" i="1" dirty="0">
                <a:latin typeface="Roboto Slab" pitchFamily="2" charset="0"/>
                <a:ea typeface="Roboto Slab" pitchFamily="2" charset="0"/>
              </a:rPr>
              <a:t> </a:t>
            </a:r>
            <a:r>
              <a:rPr lang="en-US" dirty="0">
                <a:latin typeface="Roboto Slab" pitchFamily="2" charset="0"/>
                <a:ea typeface="Roboto Slab" pitchFamily="2" charset="0"/>
              </a:rPr>
              <a:t>(Wolla, 2017)</a:t>
            </a:r>
            <a:r>
              <a:rPr lang="en-US" i="1" dirty="0">
                <a:latin typeface="Roboto Slab" pitchFamily="2" charset="0"/>
                <a:ea typeface="Roboto Slab" pitchFamily="2" charset="0"/>
              </a:rPr>
              <a:t>.</a:t>
            </a:r>
          </a:p>
          <a:p>
            <a:r>
              <a:rPr lang="en-US" b="1" dirty="0">
                <a:solidFill>
                  <a:srgbClr val="A7934B"/>
                </a:solidFill>
                <a:latin typeface="Roboto Slab" pitchFamily="2" charset="0"/>
                <a:ea typeface="Roboto Slab" pitchFamily="2" charset="0"/>
              </a:rPr>
              <a:t>Psychology</a:t>
            </a:r>
            <a:r>
              <a:rPr lang="en-US" dirty="0">
                <a:latin typeface="Roboto Slab" pitchFamily="2" charset="0"/>
                <a:ea typeface="Roboto Slab" pitchFamily="2" charset="0"/>
              </a:rPr>
              <a:t> plays a significant role in financial wellness (Fernandes, Lynch, &amp; Netemeyer, 2014). </a:t>
            </a:r>
            <a:r>
              <a:rPr lang="en-US" b="1" dirty="0">
                <a:solidFill>
                  <a:srgbClr val="A7934B"/>
                </a:solidFill>
                <a:latin typeface="Roboto Slab" pitchFamily="2" charset="0"/>
                <a:ea typeface="Roboto Slab" pitchFamily="2" charset="0"/>
              </a:rPr>
              <a:t>Confidence</a:t>
            </a:r>
            <a:r>
              <a:rPr lang="en-US" dirty="0">
                <a:latin typeface="Roboto Slab" pitchFamily="2" charset="0"/>
                <a:ea typeface="Roboto Slab" pitchFamily="2" charset="0"/>
              </a:rPr>
              <a:t> has a positive correlation with financial independence (Farrell, Fry, &amp; Risse, 2016).</a:t>
            </a:r>
            <a:endParaRPr lang="en-US" i="1" dirty="0">
              <a:latin typeface="Roboto Slab" pitchFamily="2" charset="0"/>
              <a:ea typeface="Roboto Slab" pitchFamily="2" charset="0"/>
            </a:endParaRPr>
          </a:p>
        </p:txBody>
      </p:sp>
    </p:spTree>
    <p:extLst>
      <p:ext uri="{BB962C8B-B14F-4D97-AF65-F5344CB8AC3E}">
        <p14:creationId xmlns:p14="http://schemas.microsoft.com/office/powerpoint/2010/main" val="874363856"/>
      </p:ext>
    </p:extLst>
  </p:cSld>
  <p:clrMapOvr>
    <a:masterClrMapping/>
  </p:clrMapOvr>
  <mc:AlternateContent xmlns:mc="http://schemas.openxmlformats.org/markup-compatibility/2006" xmlns:p14="http://schemas.microsoft.com/office/powerpoint/2010/main">
    <mc:Choice Requires="p14">
      <p:transition spd="slow" p14:dur="2000" advTm="1873"/>
    </mc:Choice>
    <mc:Fallback xmlns="">
      <p:transition spd="slow" advTm="1873"/>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a:extLst>
              <a:ext uri="{FF2B5EF4-FFF2-40B4-BE49-F238E27FC236}">
                <a16:creationId xmlns:a16="http://schemas.microsoft.com/office/drawing/2014/main" id="{C07E3A0E-D3B2-4217-B988-81D760FB38CB}"/>
              </a:ext>
            </a:extLst>
          </p:cNvPr>
          <p:cNvSpPr>
            <a:spLocks noGrp="1"/>
          </p:cNvSpPr>
          <p:nvPr>
            <p:ph idx="1"/>
          </p:nvPr>
        </p:nvSpPr>
        <p:spPr/>
        <p:txBody>
          <a:bodyPr>
            <a:normAutofit/>
          </a:bodyPr>
          <a:lstStyle/>
          <a:p>
            <a:r>
              <a:rPr lang="en-US" dirty="0">
                <a:latin typeface="Roboto Slab" pitchFamily="2" charset="0"/>
                <a:ea typeface="Roboto Slab" pitchFamily="2" charset="0"/>
              </a:rPr>
              <a:t>Multi-modal (telephone, email, and in-person interviews with a small population of financial education students to gather qualitative information</a:t>
            </a:r>
          </a:p>
          <a:p>
            <a:r>
              <a:rPr lang="en-US" dirty="0">
                <a:latin typeface="Roboto Slab" pitchFamily="2" charset="0"/>
                <a:ea typeface="Roboto Slab" pitchFamily="2" charset="0"/>
              </a:rPr>
              <a:t>A preliminary survey to find </a:t>
            </a:r>
            <a:r>
              <a:rPr lang="en-US" b="1" dirty="0">
                <a:solidFill>
                  <a:srgbClr val="A7934B"/>
                </a:solidFill>
                <a:latin typeface="Roboto Slab" pitchFamily="2" charset="0"/>
                <a:ea typeface="Roboto Slab" pitchFamily="2" charset="0"/>
              </a:rPr>
              <a:t>high-level themes </a:t>
            </a:r>
            <a:r>
              <a:rPr lang="en-US" dirty="0">
                <a:latin typeface="Roboto Slab" pitchFamily="2" charset="0"/>
                <a:ea typeface="Roboto Slab" pitchFamily="2" charset="0"/>
              </a:rPr>
              <a:t>and to show </a:t>
            </a:r>
            <a:r>
              <a:rPr lang="en-US" b="1" dirty="0">
                <a:solidFill>
                  <a:srgbClr val="A7934B"/>
                </a:solidFill>
                <a:latin typeface="Roboto Slab" pitchFamily="2" charset="0"/>
                <a:ea typeface="Roboto Slab" pitchFamily="2" charset="0"/>
              </a:rPr>
              <a:t>previously unknown phenomena </a:t>
            </a:r>
            <a:r>
              <a:rPr lang="en-US" dirty="0">
                <a:latin typeface="Roboto Slab" pitchFamily="2" charset="0"/>
                <a:ea typeface="Roboto Slab" pitchFamily="2" charset="0"/>
              </a:rPr>
              <a:t>prior to conducting a large-scale survey</a:t>
            </a:r>
          </a:p>
          <a:p>
            <a:r>
              <a:rPr lang="en-US" dirty="0">
                <a:latin typeface="Roboto Slab" pitchFamily="2" charset="0"/>
                <a:ea typeface="Roboto Slab" pitchFamily="2" charset="0"/>
              </a:rPr>
              <a:t>Use responses from the focus group to </a:t>
            </a:r>
            <a:r>
              <a:rPr lang="en-US" b="1" dirty="0">
                <a:solidFill>
                  <a:srgbClr val="A7934B"/>
                </a:solidFill>
                <a:latin typeface="Roboto Slab" pitchFamily="2" charset="0"/>
                <a:ea typeface="Roboto Slab" pitchFamily="2" charset="0"/>
              </a:rPr>
              <a:t>inform the primary survey</a:t>
            </a:r>
          </a:p>
        </p:txBody>
      </p:sp>
      <p:sp>
        <p:nvSpPr>
          <p:cNvPr id="11" name="Title 10">
            <a:extLst>
              <a:ext uri="{FF2B5EF4-FFF2-40B4-BE49-F238E27FC236}">
                <a16:creationId xmlns:a16="http://schemas.microsoft.com/office/drawing/2014/main" id="{219509DF-A505-49E7-8BB5-E8BD60201F57}"/>
              </a:ext>
            </a:extLst>
          </p:cNvPr>
          <p:cNvSpPr>
            <a:spLocks noGrp="1"/>
          </p:cNvSpPr>
          <p:nvPr>
            <p:ph type="title"/>
          </p:nvPr>
        </p:nvSpPr>
        <p:spPr/>
        <p:txBody>
          <a:bodyPr/>
          <a:lstStyle/>
          <a:p>
            <a:r>
              <a:rPr lang="en-US" dirty="0"/>
              <a:t>Research Methodology: Need Finding Phase</a:t>
            </a:r>
          </a:p>
        </p:txBody>
      </p:sp>
    </p:spTree>
    <p:extLst>
      <p:ext uri="{BB962C8B-B14F-4D97-AF65-F5344CB8AC3E}">
        <p14:creationId xmlns:p14="http://schemas.microsoft.com/office/powerpoint/2010/main" val="3539601462"/>
      </p:ext>
    </p:extLst>
  </p:cSld>
  <p:clrMapOvr>
    <a:masterClrMapping/>
  </p:clrMapOvr>
  <mc:AlternateContent xmlns:mc="http://schemas.openxmlformats.org/markup-compatibility/2006" xmlns:p14="http://schemas.microsoft.com/office/powerpoint/2010/main">
    <mc:Choice Requires="p14">
      <p:transition spd="slow" p14:dur="2000" advTm="2211"/>
    </mc:Choice>
    <mc:Fallback xmlns="">
      <p:transition spd="slow" advTm="2211"/>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98F9B8B1-E0A1-4D9D-AD30-000B8CEBB5F5}"/>
              </a:ext>
            </a:extLst>
          </p:cNvPr>
          <p:cNvSpPr>
            <a:spLocks noGrp="1"/>
          </p:cNvSpPr>
          <p:nvPr>
            <p:ph idx="1"/>
          </p:nvPr>
        </p:nvSpPr>
        <p:spPr/>
        <p:txBody>
          <a:bodyPr>
            <a:normAutofit fontScale="70000" lnSpcReduction="20000"/>
          </a:bodyPr>
          <a:lstStyle/>
          <a:p>
            <a:r>
              <a:rPr lang="en-US" dirty="0">
                <a:latin typeface="Roboto Slab" pitchFamily="2" charset="0"/>
                <a:ea typeface="Roboto Slab" pitchFamily="2" charset="0"/>
              </a:rPr>
              <a:t>Cunningham, A.F. and Kienzl, G.S. (2011) Delinquency: The untold story of student loan borrowing. Available at </a:t>
            </a:r>
            <a:r>
              <a:rPr lang="en-US" dirty="0">
                <a:latin typeface="Roboto Slab" pitchFamily="2" charset="0"/>
                <a:ea typeface="Roboto Slab" pitchFamily="2" charset="0"/>
                <a:hlinkClick r:id="rId5"/>
              </a:rPr>
              <a:t>http://www.ihep.org/assets/files/publications/a-f/delinquency-the_untold_story_final_march_2011.pdf</a:t>
            </a:r>
            <a:r>
              <a:rPr lang="en-US" dirty="0">
                <a:latin typeface="Roboto Slab" pitchFamily="2" charset="0"/>
                <a:ea typeface="Roboto Slab" pitchFamily="2" charset="0"/>
              </a:rPr>
              <a:t>.</a:t>
            </a:r>
          </a:p>
          <a:p>
            <a:r>
              <a:rPr lang="en-US" dirty="0">
                <a:latin typeface="Roboto Slab" pitchFamily="2" charset="0"/>
                <a:ea typeface="Roboto Slab" pitchFamily="2" charset="0"/>
              </a:rPr>
              <a:t>Farrell, L., Fry, T., &amp; Risse, L. (2016). The significance of financial self-efficacy in explaining women’s personal finance behavior. Journal of Eco-nomic Psychology, 54(C), 85–99.</a:t>
            </a:r>
          </a:p>
          <a:p>
            <a:r>
              <a:rPr lang="en-US" dirty="0">
                <a:latin typeface="Roboto Slab" pitchFamily="2" charset="0"/>
                <a:ea typeface="Roboto Slab" pitchFamily="2" charset="0"/>
              </a:rPr>
              <a:t>Fernandes, Daniel, Lynch, John G. Jr., &amp; Netemeyer, Richard G. (2014). Financial Literacy, Financial Education, and Downstream Financial Behaviors. Management Science, 60(8), 1861–1883.</a:t>
            </a:r>
          </a:p>
          <a:p>
            <a:r>
              <a:rPr lang="en-US" dirty="0">
                <a:latin typeface="Roboto Slab" pitchFamily="2" charset="0"/>
                <a:ea typeface="Roboto Slab" pitchFamily="2" charset="0"/>
              </a:rPr>
              <a:t>Haynes, D., Haynes, G., &amp; Weinert, C. (2011). Outcomes of On-Line Financial Education for Chronically Ill Rural Women. Journal of Financial Counseling and Planning, 22(1), 3.</a:t>
            </a:r>
          </a:p>
          <a:p>
            <a:pPr lvl="0"/>
            <a:r>
              <a:rPr lang="en-US" dirty="0">
                <a:latin typeface="Roboto Slab" pitchFamily="2" charset="0"/>
                <a:ea typeface="Roboto Slab" pitchFamily="2" charset="0"/>
              </a:rPr>
              <a:t>Peng, G., Liu, F., Lu, W., Liao, K., Tang, C., &amp; Zhu, L. (2018). A spatial-temporal analysis of financial literacy in United States of America. Finance Research Letters, 26, 56-62.</a:t>
            </a:r>
          </a:p>
          <a:p>
            <a:pPr lvl="0"/>
            <a:r>
              <a:rPr lang="en-US" dirty="0">
                <a:latin typeface="Roboto Slab" pitchFamily="2" charset="0"/>
                <a:ea typeface="Roboto Slab" pitchFamily="2" charset="0"/>
              </a:rPr>
              <a:t>Tatham, M. (2020). 2019 Consumer Credit Review. Experian. Available at </a:t>
            </a:r>
            <a:r>
              <a:rPr lang="en-US" dirty="0">
                <a:latin typeface="Roboto Slab" pitchFamily="2" charset="0"/>
                <a:ea typeface="Roboto Slab" pitchFamily="2" charset="0"/>
                <a:hlinkClick r:id="rId6"/>
              </a:rPr>
              <a:t>https://www.experian.com/blogs/ask-experian/consumer-credit-review/</a:t>
            </a:r>
            <a:r>
              <a:rPr lang="en-US" dirty="0">
                <a:latin typeface="Roboto Slab" pitchFamily="2" charset="0"/>
                <a:ea typeface="Roboto Slab" pitchFamily="2" charset="0"/>
              </a:rPr>
              <a:t>.</a:t>
            </a:r>
          </a:p>
        </p:txBody>
      </p:sp>
      <p:sp>
        <p:nvSpPr>
          <p:cNvPr id="7" name="Title 6">
            <a:extLst>
              <a:ext uri="{FF2B5EF4-FFF2-40B4-BE49-F238E27FC236}">
                <a16:creationId xmlns:a16="http://schemas.microsoft.com/office/drawing/2014/main" id="{71F11D20-ACB7-4B03-8756-63F7A8CF32C1}"/>
              </a:ext>
            </a:extLst>
          </p:cNvPr>
          <p:cNvSpPr>
            <a:spLocks noGrp="1"/>
          </p:cNvSpPr>
          <p:nvPr>
            <p:ph type="title"/>
          </p:nvPr>
        </p:nvSpPr>
        <p:spPr/>
        <p:txBody>
          <a:bodyPr/>
          <a:lstStyle/>
          <a:p>
            <a:r>
              <a:rPr lang="en-US" dirty="0"/>
              <a:t>References</a:t>
            </a:r>
          </a:p>
        </p:txBody>
      </p:sp>
      <p:pic>
        <p:nvPicPr>
          <p:cNvPr id="3" name="Audio 2">
            <a:hlinkClick r:id="" action="ppaction://media"/>
            <a:extLst>
              <a:ext uri="{FF2B5EF4-FFF2-40B4-BE49-F238E27FC236}">
                <a16:creationId xmlns:a16="http://schemas.microsoft.com/office/drawing/2014/main" id="{D0C18F26-DA7E-4E3B-A197-49AEF639483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16585574"/>
      </p:ext>
    </p:extLst>
  </p:cSld>
  <p:clrMapOvr>
    <a:masterClrMapping/>
  </p:clrMapOvr>
  <mc:AlternateContent xmlns:mc="http://schemas.openxmlformats.org/markup-compatibility/2006" xmlns:p14="http://schemas.microsoft.com/office/powerpoint/2010/main">
    <mc:Choice Requires="p14">
      <p:transition spd="slow" p14:dur="2000" advTm="4061"/>
    </mc:Choice>
    <mc:Fallback xmlns="">
      <p:transition spd="slow" advTm="40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591B3-3C21-4C63-9879-6764D0F1E5AE}"/>
              </a:ext>
            </a:extLst>
          </p:cNvPr>
          <p:cNvSpPr>
            <a:spLocks noGrp="1"/>
          </p:cNvSpPr>
          <p:nvPr>
            <p:ph type="title"/>
          </p:nvPr>
        </p:nvSpPr>
        <p:spPr/>
        <p:txBody>
          <a:bodyPr/>
          <a:lstStyle/>
          <a:p>
            <a:r>
              <a:rPr lang="en-US" dirty="0"/>
              <a:t>About the Study</a:t>
            </a:r>
          </a:p>
        </p:txBody>
      </p:sp>
      <p:sp>
        <p:nvSpPr>
          <p:cNvPr id="3" name="Content Placeholder 2">
            <a:extLst>
              <a:ext uri="{FF2B5EF4-FFF2-40B4-BE49-F238E27FC236}">
                <a16:creationId xmlns:a16="http://schemas.microsoft.com/office/drawing/2014/main" id="{34923D4E-A429-4743-849D-A494F5B4C351}"/>
              </a:ext>
            </a:extLst>
          </p:cNvPr>
          <p:cNvSpPr>
            <a:spLocks noGrp="1"/>
          </p:cNvSpPr>
          <p:nvPr>
            <p:ph idx="1"/>
          </p:nvPr>
        </p:nvSpPr>
        <p:spPr/>
        <p:txBody>
          <a:bodyPr>
            <a:normAutofit lnSpcReduction="10000"/>
          </a:bodyPr>
          <a:lstStyle/>
          <a:p>
            <a:r>
              <a:rPr lang="en-US" dirty="0">
                <a:latin typeface="Roboto Slab" pitchFamily="2" charset="0"/>
                <a:ea typeface="Roboto Slab" pitchFamily="2" charset="0"/>
              </a:rPr>
              <a:t>Americans’ struggle with finances stems from financial illiteracy (Peng, Liu, Lu, Liao, Tang, &amp; Zhu, 2018).</a:t>
            </a:r>
          </a:p>
          <a:p>
            <a:r>
              <a:rPr lang="en-US" b="1" dirty="0">
                <a:solidFill>
                  <a:srgbClr val="A7934B"/>
                </a:solidFill>
                <a:latin typeface="Roboto Slab" pitchFamily="2" charset="0"/>
                <a:ea typeface="Roboto Slab" pitchFamily="2" charset="0"/>
              </a:rPr>
              <a:t>40%</a:t>
            </a:r>
            <a:r>
              <a:rPr lang="en-US" dirty="0">
                <a:latin typeface="Roboto Slab" pitchFamily="2" charset="0"/>
                <a:ea typeface="Roboto Slab" pitchFamily="2" charset="0"/>
              </a:rPr>
              <a:t> of student debtors go into default or delinquency (Cunningham &amp; Kienzl, 2011).</a:t>
            </a:r>
          </a:p>
          <a:p>
            <a:r>
              <a:rPr lang="en-US" b="1" dirty="0">
                <a:solidFill>
                  <a:srgbClr val="A7934B"/>
                </a:solidFill>
                <a:latin typeface="Roboto Slab" pitchFamily="2" charset="0"/>
                <a:ea typeface="Roboto Slab" pitchFamily="2" charset="0"/>
              </a:rPr>
              <a:t>Hypothesis</a:t>
            </a:r>
            <a:r>
              <a:rPr lang="en-US" dirty="0">
                <a:latin typeface="Roboto Slab" pitchFamily="2" charset="0"/>
                <a:ea typeface="Roboto Slab" pitchFamily="2" charset="0"/>
              </a:rPr>
              <a:t>: The average student achieves better financial health when completing </a:t>
            </a:r>
            <a:r>
              <a:rPr lang="en-US" i="1" dirty="0">
                <a:latin typeface="Roboto Slab" pitchFamily="2" charset="0"/>
                <a:ea typeface="Roboto Slab" pitchFamily="2" charset="0"/>
              </a:rPr>
              <a:t>Financial Peace University</a:t>
            </a:r>
            <a:r>
              <a:rPr lang="en-US" dirty="0">
                <a:latin typeface="Roboto Slab" pitchFamily="2" charset="0"/>
                <a:ea typeface="Roboto Slab" pitchFamily="2" charset="0"/>
              </a:rPr>
              <a:t> online compared to the traditional course</a:t>
            </a:r>
          </a:p>
        </p:txBody>
      </p:sp>
      <p:sp>
        <p:nvSpPr>
          <p:cNvPr id="5" name="Text Placeholder 4">
            <a:extLst>
              <a:ext uri="{FF2B5EF4-FFF2-40B4-BE49-F238E27FC236}">
                <a16:creationId xmlns:a16="http://schemas.microsoft.com/office/drawing/2014/main" id="{4DEB8325-1FED-4D1C-8828-2DC5528021F2}"/>
              </a:ext>
            </a:extLst>
          </p:cNvPr>
          <p:cNvSpPr>
            <a:spLocks noGrp="1"/>
          </p:cNvSpPr>
          <p:nvPr>
            <p:ph type="body" sz="half" idx="2"/>
          </p:nvPr>
        </p:nvSpPr>
        <p:spPr/>
        <p:txBody>
          <a:bodyPr/>
          <a:lstStyle/>
          <a:p>
            <a:r>
              <a:rPr lang="en-US" dirty="0">
                <a:latin typeface="Roboto Slab" pitchFamily="2" charset="0"/>
                <a:ea typeface="Roboto Slab" pitchFamily="2" charset="0"/>
              </a:rPr>
              <a:t>Financial literacy is the measure of personal finance best practices and actions. The study will review the efficacy of Lampo Group, LLC’s Financial Peace University online compared to the traditional classroom curriculum.</a:t>
            </a:r>
          </a:p>
        </p:txBody>
      </p:sp>
      <p:pic>
        <p:nvPicPr>
          <p:cNvPr id="7" name="Audio 6">
            <a:hlinkClick r:id="" action="ppaction://media"/>
            <a:extLst>
              <a:ext uri="{FF2B5EF4-FFF2-40B4-BE49-F238E27FC236}">
                <a16:creationId xmlns:a16="http://schemas.microsoft.com/office/drawing/2014/main" id="{41354C94-0BEE-43C3-B947-F2966EEA5B1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93402159"/>
      </p:ext>
    </p:extLst>
  </p:cSld>
  <p:clrMapOvr>
    <a:masterClrMapping/>
  </p:clrMapOvr>
  <mc:AlternateContent xmlns:mc="http://schemas.openxmlformats.org/markup-compatibility/2006">
    <mc:Choice xmlns:p14="http://schemas.microsoft.com/office/powerpoint/2010/main" Requires="p14">
      <p:transition spd="slow" p14:dur="2000" advTm="35695"/>
    </mc:Choice>
    <mc:Fallback>
      <p:transition spd="slow" advTm="356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6E631E-7D36-41BB-8F68-E49B0D63494E}"/>
              </a:ext>
            </a:extLst>
          </p:cNvPr>
          <p:cNvSpPr>
            <a:spLocks noGrp="1"/>
          </p:cNvSpPr>
          <p:nvPr>
            <p:ph idx="1"/>
          </p:nvPr>
        </p:nvSpPr>
        <p:spPr/>
        <p:txBody>
          <a:bodyPr>
            <a:normAutofit lnSpcReduction="10000"/>
          </a:bodyPr>
          <a:lstStyle/>
          <a:p>
            <a:r>
              <a:rPr lang="en-US" dirty="0">
                <a:latin typeface="Roboto Slab" pitchFamily="2" charset="0"/>
                <a:ea typeface="Roboto Slab" pitchFamily="2" charset="0"/>
              </a:rPr>
              <a:t>One of the most prominent financial educators in the United States is Dave Ramsey. Ramsey’s most popular product, </a:t>
            </a:r>
            <a:r>
              <a:rPr lang="en-US" b="1" i="1" dirty="0">
                <a:solidFill>
                  <a:srgbClr val="A7934B"/>
                </a:solidFill>
                <a:latin typeface="Roboto Slab" pitchFamily="2" charset="0"/>
                <a:ea typeface="Roboto Slab" pitchFamily="2" charset="0"/>
              </a:rPr>
              <a:t>Financial Peace University</a:t>
            </a:r>
            <a:r>
              <a:rPr lang="en-US" b="1" dirty="0">
                <a:solidFill>
                  <a:srgbClr val="A7934B"/>
                </a:solidFill>
                <a:latin typeface="Roboto Slab" pitchFamily="2" charset="0"/>
                <a:ea typeface="Roboto Slab" pitchFamily="2" charset="0"/>
              </a:rPr>
              <a:t> </a:t>
            </a:r>
            <a:r>
              <a:rPr lang="en-US" b="1" i="1" dirty="0">
                <a:solidFill>
                  <a:srgbClr val="A7934B"/>
                </a:solidFill>
                <a:latin typeface="Roboto Slab" pitchFamily="2" charset="0"/>
                <a:ea typeface="Roboto Slab" pitchFamily="2" charset="0"/>
              </a:rPr>
              <a:t>(or FPU) </a:t>
            </a:r>
            <a:r>
              <a:rPr lang="en-US" dirty="0">
                <a:latin typeface="Roboto Slab" pitchFamily="2" charset="0"/>
                <a:ea typeface="Roboto Slab" pitchFamily="2" charset="0"/>
              </a:rPr>
              <a:t>is a nine-lesson program taught over several weeks – either in classrooms or online – to educate adults on how to manage their personal finances effectively and pay off debt.</a:t>
            </a:r>
          </a:p>
          <a:p>
            <a:r>
              <a:rPr lang="en-US" dirty="0">
                <a:latin typeface="Roboto Slab" pitchFamily="2" charset="0"/>
                <a:ea typeface="Roboto Slab" pitchFamily="2" charset="0"/>
              </a:rPr>
              <a:t>No public research exists that shows the </a:t>
            </a:r>
            <a:r>
              <a:rPr lang="en-US" i="1" dirty="0">
                <a:latin typeface="Roboto Slab" pitchFamily="2" charset="0"/>
                <a:ea typeface="Roboto Slab" pitchFamily="2" charset="0"/>
              </a:rPr>
              <a:t>best</a:t>
            </a:r>
            <a:r>
              <a:rPr lang="en-US" dirty="0">
                <a:latin typeface="Roboto Slab" pitchFamily="2" charset="0"/>
                <a:ea typeface="Roboto Slab" pitchFamily="2" charset="0"/>
              </a:rPr>
              <a:t> way to take </a:t>
            </a:r>
            <a:r>
              <a:rPr lang="en-US" i="1" dirty="0">
                <a:latin typeface="Roboto Slab" pitchFamily="2" charset="0"/>
                <a:ea typeface="Roboto Slab" pitchFamily="2" charset="0"/>
              </a:rPr>
              <a:t>Financial Peace University</a:t>
            </a:r>
            <a:r>
              <a:rPr lang="en-US" dirty="0">
                <a:latin typeface="Roboto Slab" pitchFamily="2" charset="0"/>
                <a:ea typeface="Roboto Slab" pitchFamily="2" charset="0"/>
              </a:rPr>
              <a:t>. The aim of this project is to </a:t>
            </a:r>
            <a:r>
              <a:rPr lang="en-US" b="1" dirty="0">
                <a:solidFill>
                  <a:srgbClr val="A7934B"/>
                </a:solidFill>
                <a:latin typeface="Roboto Slab" pitchFamily="2" charset="0"/>
                <a:ea typeface="Roboto Slab" pitchFamily="2" charset="0"/>
              </a:rPr>
              <a:t>qualitatively and quantitatively analyze</a:t>
            </a:r>
            <a:r>
              <a:rPr lang="en-US" dirty="0">
                <a:latin typeface="Roboto Slab" pitchFamily="2" charset="0"/>
                <a:ea typeface="Roboto Slab" pitchFamily="2" charset="0"/>
              </a:rPr>
              <a:t> if the online version of </a:t>
            </a:r>
            <a:r>
              <a:rPr lang="en-US" i="1" dirty="0">
                <a:latin typeface="Roboto Slab" pitchFamily="2" charset="0"/>
                <a:ea typeface="Roboto Slab" pitchFamily="2" charset="0"/>
              </a:rPr>
              <a:t>Financial Peace University</a:t>
            </a:r>
            <a:r>
              <a:rPr lang="en-US" dirty="0">
                <a:latin typeface="Roboto Slab" pitchFamily="2" charset="0"/>
                <a:ea typeface="Roboto Slab" pitchFamily="2" charset="0"/>
              </a:rPr>
              <a:t> improves financial literacy and well-being better than the traditional classroom version or no course at all.</a:t>
            </a:r>
          </a:p>
        </p:txBody>
      </p:sp>
      <p:sp>
        <p:nvSpPr>
          <p:cNvPr id="2" name="Title 1">
            <a:extLst>
              <a:ext uri="{FF2B5EF4-FFF2-40B4-BE49-F238E27FC236}">
                <a16:creationId xmlns:a16="http://schemas.microsoft.com/office/drawing/2014/main" id="{438111AE-890C-4284-A0B6-2A86451C3CC2}"/>
              </a:ext>
            </a:extLst>
          </p:cNvPr>
          <p:cNvSpPr>
            <a:spLocks noGrp="1"/>
          </p:cNvSpPr>
          <p:nvPr>
            <p:ph type="title"/>
          </p:nvPr>
        </p:nvSpPr>
        <p:spPr/>
        <p:txBody>
          <a:bodyPr/>
          <a:lstStyle/>
          <a:p>
            <a:r>
              <a:rPr lang="en-US" dirty="0"/>
              <a:t>Objective</a:t>
            </a:r>
          </a:p>
        </p:txBody>
      </p:sp>
      <p:pic>
        <p:nvPicPr>
          <p:cNvPr id="11" name="Audio 10">
            <a:hlinkClick r:id="" action="ppaction://media"/>
            <a:extLst>
              <a:ext uri="{FF2B5EF4-FFF2-40B4-BE49-F238E27FC236}">
                <a16:creationId xmlns:a16="http://schemas.microsoft.com/office/drawing/2014/main" id="{CC9D6FF4-70BD-4DF9-B481-C76FBB27C01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05353634"/>
      </p:ext>
    </p:extLst>
  </p:cSld>
  <p:clrMapOvr>
    <a:masterClrMapping/>
  </p:clrMapOvr>
  <mc:AlternateContent xmlns:mc="http://schemas.openxmlformats.org/markup-compatibility/2006">
    <mc:Choice xmlns:p14="http://schemas.microsoft.com/office/powerpoint/2010/main" Requires="p14">
      <p:transition spd="slow" p14:dur="2000" advTm="13526"/>
    </mc:Choice>
    <mc:Fallback>
      <p:transition spd="slow" advTm="13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05526E0-BE54-4041-B0F3-BCB6A1678067}"/>
              </a:ext>
            </a:extLst>
          </p:cNvPr>
          <p:cNvSpPr>
            <a:spLocks noGrp="1"/>
          </p:cNvSpPr>
          <p:nvPr>
            <p:ph idx="1"/>
          </p:nvPr>
        </p:nvSpPr>
        <p:spPr/>
        <p:txBody>
          <a:bodyPr>
            <a:normAutofit fontScale="92500" lnSpcReduction="20000"/>
          </a:bodyPr>
          <a:lstStyle/>
          <a:p>
            <a:pPr>
              <a:lnSpc>
                <a:spcPct val="120000"/>
              </a:lnSpc>
            </a:pPr>
            <a:r>
              <a:rPr lang="en-US" dirty="0">
                <a:latin typeface="Roboto Slab" pitchFamily="2" charset="0"/>
                <a:ea typeface="Roboto Slab" pitchFamily="2" charset="0"/>
              </a:rPr>
              <a:t>Gather information from </a:t>
            </a:r>
            <a:r>
              <a:rPr lang="en-US" i="1" dirty="0">
                <a:latin typeface="Roboto Slab" pitchFamily="2" charset="0"/>
                <a:ea typeface="Roboto Slab" pitchFamily="2" charset="0"/>
              </a:rPr>
              <a:t>FPU</a:t>
            </a:r>
            <a:r>
              <a:rPr lang="en-US" dirty="0">
                <a:latin typeface="Roboto Slab" pitchFamily="2" charset="0"/>
                <a:ea typeface="Roboto Slab" pitchFamily="2" charset="0"/>
              </a:rPr>
              <a:t> students and graduates to dive deeper into the details</a:t>
            </a:r>
          </a:p>
          <a:p>
            <a:pPr>
              <a:lnSpc>
                <a:spcPct val="120000"/>
              </a:lnSpc>
            </a:pPr>
            <a:r>
              <a:rPr lang="en-US" dirty="0">
                <a:latin typeface="Roboto Slab" pitchFamily="2" charset="0"/>
                <a:ea typeface="Roboto Slab" pitchFamily="2" charset="0"/>
              </a:rPr>
              <a:t>Gather basic demographic information</a:t>
            </a:r>
          </a:p>
          <a:p>
            <a:pPr>
              <a:lnSpc>
                <a:spcPct val="120000"/>
              </a:lnSpc>
            </a:pPr>
            <a:r>
              <a:rPr lang="en-US" dirty="0">
                <a:latin typeface="Roboto Slab" pitchFamily="2" charset="0"/>
                <a:ea typeface="Roboto Slab" pitchFamily="2" charset="0"/>
              </a:rPr>
              <a:t>Measure financial </a:t>
            </a:r>
            <a:r>
              <a:rPr lang="en-US" b="1" dirty="0">
                <a:solidFill>
                  <a:srgbClr val="A7934B"/>
                </a:solidFill>
                <a:latin typeface="Roboto Slab" pitchFamily="2" charset="0"/>
                <a:ea typeface="Roboto Slab" pitchFamily="2" charset="0"/>
              </a:rPr>
              <a:t>attitudes and behavior</a:t>
            </a:r>
          </a:p>
          <a:p>
            <a:pPr>
              <a:lnSpc>
                <a:spcPct val="120000"/>
              </a:lnSpc>
            </a:pPr>
            <a:r>
              <a:rPr lang="en-US" dirty="0">
                <a:latin typeface="Roboto Slab" pitchFamily="2" charset="0"/>
                <a:ea typeface="Roboto Slab" pitchFamily="2" charset="0"/>
              </a:rPr>
              <a:t>Ask situational questions to </a:t>
            </a:r>
            <a:r>
              <a:rPr lang="en-US" b="1" dirty="0">
                <a:solidFill>
                  <a:srgbClr val="A7934B"/>
                </a:solidFill>
                <a:latin typeface="Roboto Slab" pitchFamily="2" charset="0"/>
                <a:ea typeface="Roboto Slab" pitchFamily="2" charset="0"/>
              </a:rPr>
              <a:t>assess financial literacy</a:t>
            </a:r>
          </a:p>
          <a:p>
            <a:pPr>
              <a:lnSpc>
                <a:spcPct val="120000"/>
              </a:lnSpc>
            </a:pPr>
            <a:r>
              <a:rPr lang="en-US" dirty="0">
                <a:latin typeface="Roboto Slab" pitchFamily="2" charset="0"/>
                <a:ea typeface="Roboto Slab" pitchFamily="2" charset="0"/>
              </a:rPr>
              <a:t>Find </a:t>
            </a:r>
            <a:r>
              <a:rPr lang="en-US" b="1" dirty="0">
                <a:solidFill>
                  <a:srgbClr val="A7934B"/>
                </a:solidFill>
                <a:latin typeface="Roboto Slab" pitchFamily="2" charset="0"/>
                <a:ea typeface="Roboto Slab" pitchFamily="2" charset="0"/>
              </a:rPr>
              <a:t>pedagogy</a:t>
            </a:r>
            <a:r>
              <a:rPr lang="en-US" dirty="0">
                <a:latin typeface="Roboto Slab" pitchFamily="2" charset="0"/>
                <a:ea typeface="Roboto Slab" pitchFamily="2" charset="0"/>
              </a:rPr>
              <a:t> successes and failures within </a:t>
            </a:r>
            <a:r>
              <a:rPr lang="en-US" i="1" dirty="0">
                <a:latin typeface="Roboto Slab" pitchFamily="2" charset="0"/>
                <a:ea typeface="Roboto Slab" pitchFamily="2" charset="0"/>
              </a:rPr>
              <a:t>FPU</a:t>
            </a:r>
            <a:endParaRPr lang="en-US" dirty="0">
              <a:latin typeface="Roboto Slab" pitchFamily="2" charset="0"/>
              <a:ea typeface="Roboto Slab" pitchFamily="2" charset="0"/>
            </a:endParaRPr>
          </a:p>
          <a:p>
            <a:pPr>
              <a:lnSpc>
                <a:spcPct val="120000"/>
              </a:lnSpc>
            </a:pPr>
            <a:r>
              <a:rPr lang="en-US" dirty="0">
                <a:latin typeface="Roboto Slab" pitchFamily="2" charset="0"/>
                <a:ea typeface="Roboto Slab" pitchFamily="2" charset="0"/>
              </a:rPr>
              <a:t>Ask participants </a:t>
            </a:r>
            <a:r>
              <a:rPr lang="en-US" b="1" dirty="0">
                <a:solidFill>
                  <a:srgbClr val="A7934B"/>
                </a:solidFill>
                <a:latin typeface="Roboto Slab" pitchFamily="2" charset="0"/>
                <a:ea typeface="Roboto Slab" pitchFamily="2" charset="0"/>
              </a:rPr>
              <a:t>before-and-after financial health </a:t>
            </a:r>
            <a:r>
              <a:rPr lang="en-US" dirty="0">
                <a:latin typeface="Roboto Slab" pitchFamily="2" charset="0"/>
                <a:ea typeface="Roboto Slab" pitchFamily="2" charset="0"/>
              </a:rPr>
              <a:t>questions related to their time in Financial Peace University or consuming related materials created by Lampo Group, LLC.</a:t>
            </a:r>
          </a:p>
        </p:txBody>
      </p:sp>
      <p:sp>
        <p:nvSpPr>
          <p:cNvPr id="6" name="Title 5">
            <a:extLst>
              <a:ext uri="{FF2B5EF4-FFF2-40B4-BE49-F238E27FC236}">
                <a16:creationId xmlns:a16="http://schemas.microsoft.com/office/drawing/2014/main" id="{D113DBB2-AE55-4BD2-9907-7AFA6903B43E}"/>
              </a:ext>
            </a:extLst>
          </p:cNvPr>
          <p:cNvSpPr>
            <a:spLocks noGrp="1"/>
          </p:cNvSpPr>
          <p:nvPr>
            <p:ph type="title"/>
          </p:nvPr>
        </p:nvSpPr>
        <p:spPr/>
        <p:txBody>
          <a:bodyPr/>
          <a:lstStyle/>
          <a:p>
            <a:r>
              <a:rPr lang="en-US" dirty="0"/>
              <a:t>Research Methodology: Primary Research Phase</a:t>
            </a:r>
          </a:p>
        </p:txBody>
      </p:sp>
      <p:pic>
        <p:nvPicPr>
          <p:cNvPr id="14" name="Audio 13">
            <a:hlinkClick r:id="" action="ppaction://media"/>
            <a:extLst>
              <a:ext uri="{FF2B5EF4-FFF2-40B4-BE49-F238E27FC236}">
                <a16:creationId xmlns:a16="http://schemas.microsoft.com/office/drawing/2014/main" id="{EDA08CC1-2A2D-4118-A4B0-55F6F102F70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21241538"/>
      </p:ext>
    </p:extLst>
  </p:cSld>
  <p:clrMapOvr>
    <a:masterClrMapping/>
  </p:clrMapOvr>
  <mc:AlternateContent xmlns:mc="http://schemas.openxmlformats.org/markup-compatibility/2006">
    <mc:Choice xmlns:p14="http://schemas.microsoft.com/office/powerpoint/2010/main" Requires="p14">
      <p:transition spd="slow" p14:dur="2000" advTm="26819"/>
    </mc:Choice>
    <mc:Fallback>
      <p:transition spd="slow" advTm="26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8523157F-45CC-4120-94E1-8C9787286C0A}"/>
              </a:ext>
            </a:extLst>
          </p:cNvPr>
          <p:cNvSpPr>
            <a:spLocks noGrp="1"/>
          </p:cNvSpPr>
          <p:nvPr>
            <p:ph type="body" idx="1"/>
          </p:nvPr>
        </p:nvSpPr>
        <p:spPr/>
        <p:txBody>
          <a:bodyPr/>
          <a:lstStyle/>
          <a:p>
            <a:r>
              <a:rPr lang="en-US" dirty="0"/>
              <a:t>Recruitment</a:t>
            </a:r>
          </a:p>
        </p:txBody>
      </p:sp>
      <p:sp>
        <p:nvSpPr>
          <p:cNvPr id="10" name="Content Placeholder 9">
            <a:extLst>
              <a:ext uri="{FF2B5EF4-FFF2-40B4-BE49-F238E27FC236}">
                <a16:creationId xmlns:a16="http://schemas.microsoft.com/office/drawing/2014/main" id="{0360DBDD-CCD4-4B5E-85F7-1B6046B40660}"/>
              </a:ext>
            </a:extLst>
          </p:cNvPr>
          <p:cNvSpPr>
            <a:spLocks noGrp="1"/>
          </p:cNvSpPr>
          <p:nvPr>
            <p:ph sz="half" idx="2"/>
          </p:nvPr>
        </p:nvSpPr>
        <p:spPr>
          <a:xfrm>
            <a:off x="381001" y="2062755"/>
            <a:ext cx="5617633" cy="4111007"/>
          </a:xfrm>
        </p:spPr>
        <p:txBody>
          <a:bodyPr>
            <a:normAutofit fontScale="92500" lnSpcReduction="10000"/>
          </a:bodyPr>
          <a:lstStyle/>
          <a:p>
            <a:r>
              <a:rPr lang="en-US" b="1" dirty="0">
                <a:solidFill>
                  <a:srgbClr val="A7934B"/>
                </a:solidFill>
                <a:latin typeface="Roboto Slab" pitchFamily="2" charset="0"/>
                <a:ea typeface="Roboto Slab" pitchFamily="2" charset="0"/>
              </a:rPr>
              <a:t>Random sampling</a:t>
            </a:r>
            <a:r>
              <a:rPr lang="en-US" dirty="0">
                <a:latin typeface="Roboto Slab" pitchFamily="2" charset="0"/>
                <a:ea typeface="Roboto Slab" pitchFamily="2" charset="0"/>
              </a:rPr>
              <a:t>: personal social network as well as public Facebook groups, Twitter, &amp; Reddit</a:t>
            </a:r>
          </a:p>
          <a:p>
            <a:r>
              <a:rPr lang="en-US" dirty="0">
                <a:latin typeface="Roboto Slab" pitchFamily="2" charset="0"/>
                <a:ea typeface="Roboto Slab" pitchFamily="2" charset="0"/>
              </a:rPr>
              <a:t>Qualtrics survey link sent with recruitment text</a:t>
            </a:r>
          </a:p>
          <a:p>
            <a:r>
              <a:rPr lang="en-US" dirty="0">
                <a:latin typeface="Roboto Slab" pitchFamily="2" charset="0"/>
                <a:ea typeface="Roboto Slab" pitchFamily="2" charset="0"/>
              </a:rPr>
              <a:t>Research consent given as introductory question in survey</a:t>
            </a:r>
          </a:p>
          <a:p>
            <a:r>
              <a:rPr lang="en-US" dirty="0">
                <a:latin typeface="Roboto Slab" pitchFamily="2" charset="0"/>
                <a:ea typeface="Roboto Slab" pitchFamily="2" charset="0"/>
              </a:rPr>
              <a:t>131 participants with 111 completing the financial assessment</a:t>
            </a:r>
          </a:p>
        </p:txBody>
      </p:sp>
      <p:sp>
        <p:nvSpPr>
          <p:cNvPr id="11" name="Text Placeholder 10">
            <a:extLst>
              <a:ext uri="{FF2B5EF4-FFF2-40B4-BE49-F238E27FC236}">
                <a16:creationId xmlns:a16="http://schemas.microsoft.com/office/drawing/2014/main" id="{C5C35EFE-4413-468A-8CD4-A15E33F206F0}"/>
              </a:ext>
            </a:extLst>
          </p:cNvPr>
          <p:cNvSpPr>
            <a:spLocks noGrp="1"/>
          </p:cNvSpPr>
          <p:nvPr>
            <p:ph type="body" sz="quarter" idx="3"/>
          </p:nvPr>
        </p:nvSpPr>
        <p:spPr/>
        <p:txBody>
          <a:bodyPr/>
          <a:lstStyle/>
          <a:p>
            <a:r>
              <a:rPr lang="en-US" dirty="0"/>
              <a:t>Notable Demographic Attributes</a:t>
            </a:r>
          </a:p>
        </p:txBody>
      </p:sp>
      <p:graphicFrame>
        <p:nvGraphicFramePr>
          <p:cNvPr id="13" name="Content Placeholder 12">
            <a:extLst>
              <a:ext uri="{FF2B5EF4-FFF2-40B4-BE49-F238E27FC236}">
                <a16:creationId xmlns:a16="http://schemas.microsoft.com/office/drawing/2014/main" id="{16CE6C36-090B-4452-B4BD-FACFB3DCB55A}"/>
              </a:ext>
            </a:extLst>
          </p:cNvPr>
          <p:cNvGraphicFramePr>
            <a:graphicFrameLocks noGrp="1"/>
          </p:cNvGraphicFramePr>
          <p:nvPr>
            <p:ph sz="quarter" idx="4"/>
            <p:extLst>
              <p:ext uri="{D42A27DB-BD31-4B8C-83A1-F6EECF244321}">
                <p14:modId xmlns:p14="http://schemas.microsoft.com/office/powerpoint/2010/main" val="2523888893"/>
              </p:ext>
            </p:extLst>
          </p:nvPr>
        </p:nvGraphicFramePr>
        <p:xfrm>
          <a:off x="6172200" y="2078038"/>
          <a:ext cx="5638800" cy="41116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itle 1">
            <a:extLst>
              <a:ext uri="{FF2B5EF4-FFF2-40B4-BE49-F238E27FC236}">
                <a16:creationId xmlns:a16="http://schemas.microsoft.com/office/drawing/2014/main" id="{62E87D40-8E52-45AC-92FB-B8974CCD7D70}"/>
              </a:ext>
            </a:extLst>
          </p:cNvPr>
          <p:cNvSpPr>
            <a:spLocks noGrp="1"/>
          </p:cNvSpPr>
          <p:nvPr>
            <p:ph type="title"/>
          </p:nvPr>
        </p:nvSpPr>
        <p:spPr/>
        <p:txBody>
          <a:bodyPr/>
          <a:lstStyle/>
          <a:p>
            <a:r>
              <a:rPr lang="en-US" dirty="0"/>
              <a:t>Demographics</a:t>
            </a:r>
          </a:p>
        </p:txBody>
      </p:sp>
      <p:pic>
        <p:nvPicPr>
          <p:cNvPr id="21" name="Audio 20">
            <a:hlinkClick r:id="" action="ppaction://media"/>
            <a:extLst>
              <a:ext uri="{FF2B5EF4-FFF2-40B4-BE49-F238E27FC236}">
                <a16:creationId xmlns:a16="http://schemas.microsoft.com/office/drawing/2014/main" id="{AF029A17-F585-4A39-8722-3301E83933D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17016850"/>
      </p:ext>
    </p:extLst>
  </p:cSld>
  <p:clrMapOvr>
    <a:masterClrMapping/>
  </p:clrMapOvr>
  <mc:AlternateContent xmlns:mc="http://schemas.openxmlformats.org/markup-compatibility/2006">
    <mc:Choice xmlns:p14="http://schemas.microsoft.com/office/powerpoint/2010/main" Requires="p14">
      <p:transition spd="slow" p14:dur="2000" advTm="47829"/>
    </mc:Choice>
    <mc:Fallback>
      <p:transition spd="slow" advTm="478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65CCEB4-3AB7-4651-925C-5FB48B28E7F0}"/>
              </a:ext>
            </a:extLst>
          </p:cNvPr>
          <p:cNvSpPr>
            <a:spLocks noGrp="1"/>
          </p:cNvSpPr>
          <p:nvPr>
            <p:ph type="title"/>
          </p:nvPr>
        </p:nvSpPr>
        <p:spPr/>
        <p:txBody>
          <a:bodyPr/>
          <a:lstStyle/>
          <a:p>
            <a:r>
              <a:rPr lang="en-US" dirty="0"/>
              <a:t>Is there a correlation between FICO score and wealth?</a:t>
            </a:r>
          </a:p>
        </p:txBody>
      </p:sp>
      <p:sp>
        <p:nvSpPr>
          <p:cNvPr id="7" name="Content Placeholder 6">
            <a:extLst>
              <a:ext uri="{FF2B5EF4-FFF2-40B4-BE49-F238E27FC236}">
                <a16:creationId xmlns:a16="http://schemas.microsoft.com/office/drawing/2014/main" id="{C0B1F3F0-0621-4F90-9416-8C960D4832DE}"/>
              </a:ext>
            </a:extLst>
          </p:cNvPr>
          <p:cNvSpPr>
            <a:spLocks noGrp="1"/>
          </p:cNvSpPr>
          <p:nvPr>
            <p:ph sz="half" idx="1"/>
          </p:nvPr>
        </p:nvSpPr>
        <p:spPr/>
        <p:txBody>
          <a:bodyPr/>
          <a:lstStyle/>
          <a:p>
            <a:pPr lvl="0"/>
            <a:r>
              <a:rPr lang="en-US" dirty="0">
                <a:latin typeface="Roboto Slab" pitchFamily="2" charset="0"/>
                <a:ea typeface="Roboto Slab" pitchFamily="2" charset="0"/>
              </a:rPr>
              <a:t>FICO score is an often-cited proxy for wealth</a:t>
            </a:r>
          </a:p>
          <a:p>
            <a:pPr lvl="0"/>
            <a:r>
              <a:rPr lang="en-US" dirty="0">
                <a:latin typeface="Roboto Slab" pitchFamily="2" charset="0"/>
                <a:ea typeface="Roboto Slab" pitchFamily="2" charset="0"/>
              </a:rPr>
              <a:t>The average FICO score in the US is </a:t>
            </a:r>
            <a:r>
              <a:rPr lang="en-US" b="1" dirty="0">
                <a:solidFill>
                  <a:srgbClr val="857437"/>
                </a:solidFill>
                <a:latin typeface="Roboto Slab" pitchFamily="2" charset="0"/>
                <a:ea typeface="Roboto Slab" pitchFamily="2" charset="0"/>
              </a:rPr>
              <a:t>703</a:t>
            </a:r>
            <a:r>
              <a:rPr lang="en-US" dirty="0">
                <a:latin typeface="Roboto Slab" pitchFamily="2" charset="0"/>
                <a:ea typeface="Roboto Slab" pitchFamily="2" charset="0"/>
              </a:rPr>
              <a:t> (Experian, 2020)</a:t>
            </a:r>
          </a:p>
        </p:txBody>
      </p:sp>
      <p:graphicFrame>
        <p:nvGraphicFramePr>
          <p:cNvPr id="22" name="Content Placeholder 21">
            <a:extLst>
              <a:ext uri="{FF2B5EF4-FFF2-40B4-BE49-F238E27FC236}">
                <a16:creationId xmlns:a16="http://schemas.microsoft.com/office/drawing/2014/main" id="{90135DBA-7128-41FA-B1B7-5AB00640F422}"/>
              </a:ext>
            </a:extLst>
          </p:cNvPr>
          <p:cNvGraphicFramePr>
            <a:graphicFrameLocks noGrp="1"/>
          </p:cNvGraphicFramePr>
          <p:nvPr>
            <p:ph sz="half" idx="2"/>
            <p:extLst>
              <p:ext uri="{D42A27DB-BD31-4B8C-83A1-F6EECF244321}">
                <p14:modId xmlns:p14="http://schemas.microsoft.com/office/powerpoint/2010/main" val="2246605639"/>
              </p:ext>
            </p:extLst>
          </p:nvPr>
        </p:nvGraphicFramePr>
        <p:xfrm>
          <a:off x="6197600" y="1216025"/>
          <a:ext cx="5613400" cy="4960938"/>
        </p:xfrm>
        <a:graphic>
          <a:graphicData uri="http://schemas.openxmlformats.org/drawingml/2006/chart">
            <c:chart xmlns:c="http://schemas.openxmlformats.org/drawingml/2006/chart" xmlns:r="http://schemas.openxmlformats.org/officeDocument/2006/relationships" r:id="rId4"/>
          </a:graphicData>
        </a:graphic>
      </p:graphicFrame>
      <p:pic>
        <p:nvPicPr>
          <p:cNvPr id="3" name="Audio 2">
            <a:hlinkClick r:id="" action="ppaction://media"/>
            <a:extLst>
              <a:ext uri="{FF2B5EF4-FFF2-40B4-BE49-F238E27FC236}">
                <a16:creationId xmlns:a16="http://schemas.microsoft.com/office/drawing/2014/main" id="{D914692B-0AB5-47C6-BA24-A9EA498B45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49631053"/>
      </p:ext>
    </p:extLst>
  </p:cSld>
  <p:clrMapOvr>
    <a:masterClrMapping/>
  </p:clrMapOvr>
  <mc:AlternateContent xmlns:mc="http://schemas.openxmlformats.org/markup-compatibility/2006">
    <mc:Choice xmlns:p14="http://schemas.microsoft.com/office/powerpoint/2010/main" Requires="p14">
      <p:transition spd="slow" p14:dur="2000" advTm="27452"/>
    </mc:Choice>
    <mc:Fallback>
      <p:transition spd="slow" advTm="274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315D4-93FA-4F36-B80A-8600D92DEAD5}"/>
              </a:ext>
            </a:extLst>
          </p:cNvPr>
          <p:cNvSpPr>
            <a:spLocks noGrp="1"/>
          </p:cNvSpPr>
          <p:nvPr>
            <p:ph type="title"/>
          </p:nvPr>
        </p:nvSpPr>
        <p:spPr/>
        <p:txBody>
          <a:bodyPr/>
          <a:lstStyle/>
          <a:p>
            <a:r>
              <a:rPr lang="en-US" dirty="0"/>
              <a:t>Paths to Financial Literacy</a:t>
            </a:r>
          </a:p>
        </p:txBody>
      </p:sp>
      <p:sp>
        <p:nvSpPr>
          <p:cNvPr id="3" name="Content Placeholder 2">
            <a:extLst>
              <a:ext uri="{FF2B5EF4-FFF2-40B4-BE49-F238E27FC236}">
                <a16:creationId xmlns:a16="http://schemas.microsoft.com/office/drawing/2014/main" id="{8A69B915-BE25-4CFF-BC85-93D9071BE66B}"/>
              </a:ext>
            </a:extLst>
          </p:cNvPr>
          <p:cNvSpPr>
            <a:spLocks noGrp="1"/>
          </p:cNvSpPr>
          <p:nvPr>
            <p:ph sz="half" idx="1"/>
          </p:nvPr>
        </p:nvSpPr>
        <p:spPr/>
        <p:txBody>
          <a:bodyPr/>
          <a:lstStyle/>
          <a:p>
            <a:r>
              <a:rPr lang="en-US" dirty="0">
                <a:latin typeface="Roboto Slab" pitchFamily="2" charset="0"/>
                <a:ea typeface="Roboto Slab" pitchFamily="2" charset="0"/>
              </a:rPr>
              <a:t>32% consumed financial education materials within the last twelve months</a:t>
            </a:r>
          </a:p>
          <a:p>
            <a:r>
              <a:rPr lang="en-US" dirty="0">
                <a:latin typeface="Roboto Slab" pitchFamily="2" charset="0"/>
                <a:ea typeface="Roboto Slab" pitchFamily="2" charset="0"/>
              </a:rPr>
              <a:t>63% participated in online personal finance communities during their financial education</a:t>
            </a:r>
          </a:p>
          <a:p>
            <a:r>
              <a:rPr lang="en-US" dirty="0">
                <a:latin typeface="Roboto Slab" pitchFamily="2" charset="0"/>
                <a:ea typeface="Roboto Slab" pitchFamily="2" charset="0"/>
              </a:rPr>
              <a:t>An </a:t>
            </a:r>
            <a:r>
              <a:rPr lang="en-US" b="1" dirty="0">
                <a:solidFill>
                  <a:srgbClr val="A7934B"/>
                </a:solidFill>
                <a:latin typeface="Roboto Slab" pitchFamily="2" charset="0"/>
                <a:ea typeface="Roboto Slab" pitchFamily="2" charset="0"/>
              </a:rPr>
              <a:t>additional 10% </a:t>
            </a:r>
            <a:r>
              <a:rPr lang="en-US" dirty="0">
                <a:latin typeface="Roboto Slab" pitchFamily="2" charset="0"/>
                <a:ea typeface="Roboto Slab" pitchFamily="2" charset="0"/>
              </a:rPr>
              <a:t>stopped participating in online communities after completing their financial education</a:t>
            </a:r>
          </a:p>
          <a:p>
            <a:endParaRPr lang="en-US" dirty="0">
              <a:latin typeface="Roboto Slab" pitchFamily="2" charset="0"/>
              <a:ea typeface="Roboto Slab" pitchFamily="2" charset="0"/>
            </a:endParaRPr>
          </a:p>
        </p:txBody>
      </p:sp>
      <p:graphicFrame>
        <p:nvGraphicFramePr>
          <p:cNvPr id="8" name="Content Placeholder 7">
            <a:extLst>
              <a:ext uri="{FF2B5EF4-FFF2-40B4-BE49-F238E27FC236}">
                <a16:creationId xmlns:a16="http://schemas.microsoft.com/office/drawing/2014/main" id="{ED6CF005-1744-44AD-9D2B-9587F605BC7B}"/>
              </a:ext>
            </a:extLst>
          </p:cNvPr>
          <p:cNvGraphicFramePr>
            <a:graphicFrameLocks noGrp="1"/>
          </p:cNvGraphicFramePr>
          <p:nvPr>
            <p:ph sz="half" idx="2"/>
            <p:extLst>
              <p:ext uri="{D42A27DB-BD31-4B8C-83A1-F6EECF244321}">
                <p14:modId xmlns:p14="http://schemas.microsoft.com/office/powerpoint/2010/main" val="1024979904"/>
              </p:ext>
            </p:extLst>
          </p:nvPr>
        </p:nvGraphicFramePr>
        <p:xfrm>
          <a:off x="6197600" y="1216025"/>
          <a:ext cx="5613400" cy="4960938"/>
        </p:xfrm>
        <a:graphic>
          <a:graphicData uri="http://schemas.openxmlformats.org/drawingml/2006/chart">
            <c:chart xmlns:c="http://schemas.openxmlformats.org/drawingml/2006/chart" xmlns:r="http://schemas.openxmlformats.org/officeDocument/2006/relationships" r:id="rId4"/>
          </a:graphicData>
        </a:graphic>
      </p:graphicFrame>
      <p:pic>
        <p:nvPicPr>
          <p:cNvPr id="13" name="Audio 12">
            <a:hlinkClick r:id="" action="ppaction://media"/>
            <a:extLst>
              <a:ext uri="{FF2B5EF4-FFF2-40B4-BE49-F238E27FC236}">
                <a16:creationId xmlns:a16="http://schemas.microsoft.com/office/drawing/2014/main" id="{974A664F-C74D-4C10-B648-F4B294C9ABD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00884111"/>
      </p:ext>
    </p:extLst>
  </p:cSld>
  <p:clrMapOvr>
    <a:masterClrMapping/>
  </p:clrMapOvr>
  <mc:AlternateContent xmlns:mc="http://schemas.openxmlformats.org/markup-compatibility/2006">
    <mc:Choice xmlns:p14="http://schemas.microsoft.com/office/powerpoint/2010/main" Requires="p14">
      <p:transition spd="slow" p14:dur="2000" advTm="56724"/>
    </mc:Choice>
    <mc:Fallback>
      <p:transition spd="slow" advTm="567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48721-3497-4D09-BC50-E2E2C58F6A83}"/>
              </a:ext>
            </a:extLst>
          </p:cNvPr>
          <p:cNvSpPr>
            <a:spLocks noGrp="1"/>
          </p:cNvSpPr>
          <p:nvPr>
            <p:ph type="title"/>
          </p:nvPr>
        </p:nvSpPr>
        <p:spPr/>
        <p:txBody>
          <a:bodyPr/>
          <a:lstStyle/>
          <a:p>
            <a:r>
              <a:rPr lang="en-US" dirty="0"/>
              <a:t>Financial Literacy Assessment</a:t>
            </a:r>
          </a:p>
        </p:txBody>
      </p:sp>
      <p:sp>
        <p:nvSpPr>
          <p:cNvPr id="3" name="Content Placeholder 2">
            <a:extLst>
              <a:ext uri="{FF2B5EF4-FFF2-40B4-BE49-F238E27FC236}">
                <a16:creationId xmlns:a16="http://schemas.microsoft.com/office/drawing/2014/main" id="{F7D13BD4-21D1-42C0-87EB-28B9A06968B2}"/>
              </a:ext>
            </a:extLst>
          </p:cNvPr>
          <p:cNvSpPr>
            <a:spLocks noGrp="1"/>
          </p:cNvSpPr>
          <p:nvPr>
            <p:ph sz="half" idx="1"/>
          </p:nvPr>
        </p:nvSpPr>
        <p:spPr/>
        <p:txBody>
          <a:bodyPr>
            <a:normAutofit fontScale="85000" lnSpcReduction="20000"/>
          </a:bodyPr>
          <a:lstStyle/>
          <a:p>
            <a:r>
              <a:rPr lang="en-US" dirty="0">
                <a:latin typeface="Roboto Slab" pitchFamily="2" charset="0"/>
                <a:ea typeface="Roboto Slab" pitchFamily="2" charset="0"/>
              </a:rPr>
              <a:t>Topics:</a:t>
            </a:r>
          </a:p>
          <a:p>
            <a:pPr lvl="1"/>
            <a:r>
              <a:rPr lang="en-US" dirty="0">
                <a:latin typeface="Roboto Slab" pitchFamily="2" charset="0"/>
                <a:ea typeface="Roboto Slab" pitchFamily="2" charset="0"/>
              </a:rPr>
              <a:t>Savings and accrued interest</a:t>
            </a:r>
          </a:p>
          <a:p>
            <a:pPr lvl="1"/>
            <a:r>
              <a:rPr lang="en-US" dirty="0">
                <a:latin typeface="Roboto Slab" pitchFamily="2" charset="0"/>
                <a:ea typeface="Roboto Slab" pitchFamily="2" charset="0"/>
              </a:rPr>
              <a:t>Investment risk</a:t>
            </a:r>
          </a:p>
          <a:p>
            <a:pPr lvl="1"/>
            <a:r>
              <a:rPr lang="en-US" dirty="0">
                <a:latin typeface="Roboto Slab" pitchFamily="2" charset="0"/>
                <a:ea typeface="Roboto Slab" pitchFamily="2" charset="0"/>
              </a:rPr>
              <a:t>Inflation</a:t>
            </a:r>
          </a:p>
          <a:p>
            <a:pPr lvl="1"/>
            <a:r>
              <a:rPr lang="en-US" dirty="0">
                <a:latin typeface="Roboto Slab" pitchFamily="2" charset="0"/>
                <a:ea typeface="Roboto Slab" pitchFamily="2" charset="0"/>
              </a:rPr>
              <a:t>Life insurance</a:t>
            </a:r>
          </a:p>
          <a:p>
            <a:r>
              <a:rPr lang="en-US" dirty="0">
                <a:latin typeface="Roboto Slab" pitchFamily="2" charset="0"/>
                <a:ea typeface="Roboto Slab" pitchFamily="2" charset="0"/>
              </a:rPr>
              <a:t>Confidence interval: </a:t>
            </a:r>
            <a:r>
              <a:rPr lang="en-US" sz="3000" b="1" dirty="0">
                <a:solidFill>
                  <a:srgbClr val="A7934B"/>
                </a:solidFill>
                <a:latin typeface="Roboto Slab" pitchFamily="2" charset="0"/>
                <a:ea typeface="Roboto Slab" pitchFamily="2" charset="0"/>
              </a:rPr>
              <a:t>5.04 +/- 0.19 out of 6 </a:t>
            </a:r>
            <a:r>
              <a:rPr lang="en-US" dirty="0">
                <a:latin typeface="Roboto Slab" pitchFamily="2" charset="0"/>
                <a:ea typeface="Roboto Slab" pitchFamily="2" charset="0"/>
              </a:rPr>
              <a:t>(80.8-87.2 on a 100-point testing scale, </a:t>
            </a:r>
            <a:r>
              <a:rPr lang="en-US" i="1" dirty="0">
                <a:latin typeface="Roboto Slab" pitchFamily="2" charset="0"/>
                <a:ea typeface="Roboto Slab" pitchFamily="2" charset="0"/>
              </a:rPr>
              <a:t>p</a:t>
            </a:r>
            <a:r>
              <a:rPr lang="en-US" dirty="0">
                <a:latin typeface="Roboto Slab" pitchFamily="2" charset="0"/>
                <a:ea typeface="Roboto Slab" pitchFamily="2" charset="0"/>
              </a:rPr>
              <a:t>=0.05)</a:t>
            </a:r>
          </a:p>
          <a:p>
            <a:r>
              <a:rPr lang="en-US" dirty="0">
                <a:latin typeface="Roboto Slab" pitchFamily="2" charset="0"/>
                <a:ea typeface="Roboto Slab" pitchFamily="2" charset="0"/>
              </a:rPr>
              <a:t>Results for null hypothesis are </a:t>
            </a:r>
            <a:r>
              <a:rPr lang="en-US" sz="3000" b="1" dirty="0">
                <a:solidFill>
                  <a:srgbClr val="A7934B"/>
                </a:solidFill>
                <a:latin typeface="Roboto Slab" pitchFamily="2" charset="0"/>
                <a:ea typeface="Roboto Slab" pitchFamily="2" charset="0"/>
              </a:rPr>
              <a:t>statistically insignificant </a:t>
            </a:r>
            <a:r>
              <a:rPr lang="en-US" dirty="0">
                <a:latin typeface="Roboto Slab" pitchFamily="2" charset="0"/>
                <a:ea typeface="Roboto Slab" pitchFamily="2" charset="0"/>
              </a:rPr>
              <a:t>(sample of FPU graduates was too small)</a:t>
            </a:r>
          </a:p>
          <a:p>
            <a:r>
              <a:rPr lang="en-US" dirty="0">
                <a:latin typeface="Roboto Slab" pitchFamily="2" charset="0"/>
                <a:ea typeface="Roboto Slab" pitchFamily="2" charset="0"/>
              </a:rPr>
              <a:t>88% managed a budget at least monthly</a:t>
            </a:r>
          </a:p>
          <a:p>
            <a:r>
              <a:rPr lang="en-US" dirty="0">
                <a:latin typeface="Roboto Slab" pitchFamily="2" charset="0"/>
                <a:ea typeface="Roboto Slab" pitchFamily="2" charset="0"/>
              </a:rPr>
              <a:t>57% reported overspending on food &amp; drinks</a:t>
            </a:r>
          </a:p>
        </p:txBody>
      </p:sp>
      <p:graphicFrame>
        <p:nvGraphicFramePr>
          <p:cNvPr id="8" name="Content Placeholder 7">
            <a:extLst>
              <a:ext uri="{FF2B5EF4-FFF2-40B4-BE49-F238E27FC236}">
                <a16:creationId xmlns:a16="http://schemas.microsoft.com/office/drawing/2014/main" id="{EFBD1059-5B5E-43EF-9F2D-D75FB8EAA56E}"/>
              </a:ext>
            </a:extLst>
          </p:cNvPr>
          <p:cNvGraphicFramePr>
            <a:graphicFrameLocks noGrp="1"/>
          </p:cNvGraphicFramePr>
          <p:nvPr>
            <p:ph sz="half" idx="2"/>
            <p:extLst>
              <p:ext uri="{D42A27DB-BD31-4B8C-83A1-F6EECF244321}">
                <p14:modId xmlns:p14="http://schemas.microsoft.com/office/powerpoint/2010/main" val="1372091115"/>
              </p:ext>
            </p:extLst>
          </p:nvPr>
        </p:nvGraphicFramePr>
        <p:xfrm>
          <a:off x="6197600" y="1216025"/>
          <a:ext cx="5613400" cy="4960938"/>
        </p:xfrm>
        <a:graphic>
          <a:graphicData uri="http://schemas.openxmlformats.org/drawingml/2006/chart">
            <c:chart xmlns:c="http://schemas.openxmlformats.org/drawingml/2006/chart" xmlns:r="http://schemas.openxmlformats.org/officeDocument/2006/relationships" r:id="rId4"/>
          </a:graphicData>
        </a:graphic>
      </p:graphicFrame>
      <p:pic>
        <p:nvPicPr>
          <p:cNvPr id="11" name="Audio 10">
            <a:hlinkClick r:id="" action="ppaction://media"/>
            <a:extLst>
              <a:ext uri="{FF2B5EF4-FFF2-40B4-BE49-F238E27FC236}">
                <a16:creationId xmlns:a16="http://schemas.microsoft.com/office/drawing/2014/main" id="{E19C404D-74DF-4B58-84C1-4F834EDC51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03332987"/>
      </p:ext>
    </p:extLst>
  </p:cSld>
  <p:clrMapOvr>
    <a:masterClrMapping/>
  </p:clrMapOvr>
  <mc:AlternateContent xmlns:mc="http://schemas.openxmlformats.org/markup-compatibility/2006">
    <mc:Choice xmlns:p14="http://schemas.microsoft.com/office/powerpoint/2010/main" Requires="p14">
      <p:transition spd="slow" p14:dur="2000" advTm="51125"/>
    </mc:Choice>
    <mc:Fallback>
      <p:transition spd="slow" advTm="511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DC8F8D3-9200-4873-8431-4D6D6A0E13FE}"/>
              </a:ext>
            </a:extLst>
          </p:cNvPr>
          <p:cNvSpPr>
            <a:spLocks noGrp="1"/>
          </p:cNvSpPr>
          <p:nvPr>
            <p:ph idx="1"/>
          </p:nvPr>
        </p:nvSpPr>
        <p:spPr/>
        <p:txBody>
          <a:bodyPr>
            <a:normAutofit/>
          </a:bodyPr>
          <a:lstStyle/>
          <a:p>
            <a:r>
              <a:rPr lang="en-US" dirty="0">
                <a:latin typeface="Roboto Slab" pitchFamily="2" charset="0"/>
                <a:ea typeface="Roboto Slab" pitchFamily="2" charset="0"/>
              </a:rPr>
              <a:t>Participants who consume Ramsey’s books and free materials online (non-student consumers) are as financially literate as FPU Online graduates and </a:t>
            </a:r>
            <a:r>
              <a:rPr lang="en-US" b="1" dirty="0">
                <a:solidFill>
                  <a:srgbClr val="A7934B"/>
                </a:solidFill>
                <a:latin typeface="Roboto Slab" pitchFamily="2" charset="0"/>
                <a:ea typeface="Roboto Slab" pitchFamily="2" charset="0"/>
              </a:rPr>
              <a:t>more financially literate than traditional FPU gradates</a:t>
            </a:r>
            <a:r>
              <a:rPr lang="en-US" dirty="0">
                <a:latin typeface="Roboto Slab" pitchFamily="2" charset="0"/>
                <a:ea typeface="Roboto Slab" pitchFamily="2" charset="0"/>
              </a:rPr>
              <a:t>. This is statistically significant.</a:t>
            </a:r>
          </a:p>
          <a:p>
            <a:r>
              <a:rPr lang="en-US" dirty="0">
                <a:latin typeface="Roboto Slab" pitchFamily="2" charset="0"/>
                <a:ea typeface="Roboto Slab" pitchFamily="2" charset="0"/>
              </a:rPr>
              <a:t>FICO scores do not indicate wealth or the lack thereof.</a:t>
            </a:r>
          </a:p>
          <a:p>
            <a:r>
              <a:rPr lang="en-US" dirty="0">
                <a:latin typeface="Roboto Slab" pitchFamily="2" charset="0"/>
                <a:ea typeface="Roboto Slab" pitchFamily="2" charset="0"/>
              </a:rPr>
              <a:t>Wealth (or a net worth greater than $1M) comes with age and financial literacy.</a:t>
            </a:r>
          </a:p>
          <a:p>
            <a:endParaRPr lang="en-US" dirty="0">
              <a:latin typeface="Roboto Slab" pitchFamily="2" charset="0"/>
              <a:ea typeface="Roboto Slab" pitchFamily="2" charset="0"/>
            </a:endParaRPr>
          </a:p>
          <a:p>
            <a:endParaRPr lang="en-US" dirty="0">
              <a:latin typeface="Roboto Slab" pitchFamily="2" charset="0"/>
              <a:ea typeface="Roboto Slab" pitchFamily="2" charset="0"/>
            </a:endParaRPr>
          </a:p>
        </p:txBody>
      </p:sp>
      <p:sp>
        <p:nvSpPr>
          <p:cNvPr id="7" name="Title 6">
            <a:extLst>
              <a:ext uri="{FF2B5EF4-FFF2-40B4-BE49-F238E27FC236}">
                <a16:creationId xmlns:a16="http://schemas.microsoft.com/office/drawing/2014/main" id="{B40A65C5-96A1-48A7-83B1-6006D62FD471}"/>
              </a:ext>
            </a:extLst>
          </p:cNvPr>
          <p:cNvSpPr>
            <a:spLocks noGrp="1"/>
          </p:cNvSpPr>
          <p:nvPr>
            <p:ph type="title"/>
          </p:nvPr>
        </p:nvSpPr>
        <p:spPr/>
        <p:txBody>
          <a:bodyPr/>
          <a:lstStyle/>
          <a:p>
            <a:r>
              <a:rPr lang="en-US" dirty="0"/>
              <a:t>Results Summary</a:t>
            </a:r>
          </a:p>
        </p:txBody>
      </p:sp>
      <p:pic>
        <p:nvPicPr>
          <p:cNvPr id="10" name="Audio 9">
            <a:hlinkClick r:id="" action="ppaction://media"/>
            <a:extLst>
              <a:ext uri="{FF2B5EF4-FFF2-40B4-BE49-F238E27FC236}">
                <a16:creationId xmlns:a16="http://schemas.microsoft.com/office/drawing/2014/main" id="{968542A9-9EC6-4F9F-BCDF-921CCE6490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83552613"/>
      </p:ext>
    </p:extLst>
  </p:cSld>
  <p:clrMapOvr>
    <a:masterClrMapping/>
  </p:clrMapOvr>
  <mc:AlternateContent xmlns:mc="http://schemas.openxmlformats.org/markup-compatibility/2006">
    <mc:Choice xmlns:p14="http://schemas.microsoft.com/office/powerpoint/2010/main" Requires="p14">
      <p:transition spd="slow" p14:dur="2000" advTm="34330"/>
    </mc:Choice>
    <mc:Fallback>
      <p:transition spd="slow" advTm="343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eorgia-tech-template-widescreen.pptx  -  Read-Only" id="{BAE83848-5ED6-4449-AD36-FC012B7AF00E}" vid="{959583D3-5C46-4BCD-B50B-2864B8CD1777}"/>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rgia-tech-template-widescreen.pptx  -  Read-Only" id="{BAE83848-5ED6-4449-AD36-FC012B7AF00E}" vid="{CDC761A1-5968-4E7B-875F-4C4427D82713}"/>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rgia-tech-template-widescreen.pptx  -  Read-Only" id="{BAE83848-5ED6-4449-AD36-FC012B7AF00E}" vid="{923E4340-5671-4BA2-A58D-88C5CA98042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650</TotalTime>
  <Words>1252</Words>
  <Application>Microsoft Office PowerPoint</Application>
  <PresentationFormat>Widescreen</PresentationFormat>
  <Paragraphs>117</Paragraphs>
  <Slides>17</Slides>
  <Notes>1</Notes>
  <HiddenSlides>0</HiddenSlides>
  <MMClips>15</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17</vt:i4>
      </vt:variant>
    </vt:vector>
  </HeadingPairs>
  <TitlesOfParts>
    <vt:vector size="25" baseType="lpstr">
      <vt:lpstr>Roboto</vt:lpstr>
      <vt:lpstr>Arial</vt:lpstr>
      <vt:lpstr>Roboto Slab</vt:lpstr>
      <vt:lpstr>Calibri</vt:lpstr>
      <vt:lpstr>Roboto Condensed Light</vt:lpstr>
      <vt:lpstr>Custom Design</vt:lpstr>
      <vt:lpstr>1_Custom Design</vt:lpstr>
      <vt:lpstr>2_Custom Design</vt:lpstr>
      <vt:lpstr>Technology Effects on Financial Literacy</vt:lpstr>
      <vt:lpstr>About the Study</vt:lpstr>
      <vt:lpstr>Objective</vt:lpstr>
      <vt:lpstr>Research Methodology: Primary Research Phase</vt:lpstr>
      <vt:lpstr>Demographics</vt:lpstr>
      <vt:lpstr>Is there a correlation between FICO score and wealth?</vt:lpstr>
      <vt:lpstr>Paths to Financial Literacy</vt:lpstr>
      <vt:lpstr>Financial Literacy Assessment</vt:lpstr>
      <vt:lpstr>Results Summary</vt:lpstr>
      <vt:lpstr>Limitations</vt:lpstr>
      <vt:lpstr>Analysis</vt:lpstr>
      <vt:lpstr>Recommendations &amp; Next Steps</vt:lpstr>
      <vt:lpstr>Thank You!</vt:lpstr>
      <vt:lpstr>PowerPoint Presentation</vt:lpstr>
      <vt:lpstr>Related Work</vt:lpstr>
      <vt:lpstr>Research Methodology: Need Finding Phase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Zack White</cp:lastModifiedBy>
  <cp:revision>2</cp:revision>
  <dcterms:created xsi:type="dcterms:W3CDTF">2016-03-09T16:46:53Z</dcterms:created>
  <dcterms:modified xsi:type="dcterms:W3CDTF">2020-04-26T20:39:19Z</dcterms:modified>
</cp:coreProperties>
</file>